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2.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2.xml" ContentType="application/vnd.openxmlformats-officedocument.presentationml.notesSlide+xml"/>
  <Override PartName="/ppt/tags/tag23.xml" ContentType="application/vnd.openxmlformats-officedocument.presentationml.tags+xml"/>
  <Override PartName="/ppt/notesSlides/notesSlide3.xml" ContentType="application/vnd.openxmlformats-officedocument.presentationml.notesSlide+xml"/>
  <Override PartName="/ppt/tags/tag24.xml" ContentType="application/vnd.openxmlformats-officedocument.presentationml.tags+xml"/>
  <Override PartName="/ppt/notesSlides/notesSlide4.xml" ContentType="application/vnd.openxmlformats-officedocument.presentationml.notesSlide+xml"/>
  <Override PartName="/ppt/tags/tag25.xml" ContentType="application/vnd.openxmlformats-officedocument.presentationml.tags+xml"/>
  <Override PartName="/ppt/notesSlides/notesSlide5.xml" ContentType="application/vnd.openxmlformats-officedocument.presentationml.notesSlide+xml"/>
  <Override PartName="/ppt/tags/tag26.xml" ContentType="application/vnd.openxmlformats-officedocument.presentationml.tags+xml"/>
  <Override PartName="/ppt/notesSlides/notesSlide6.xml" ContentType="application/vnd.openxmlformats-officedocument.presentationml.notesSlide+xml"/>
  <Override PartName="/ppt/tags/tag27.xml" ContentType="application/vnd.openxmlformats-officedocument.presentationml.tags+xml"/>
  <Override PartName="/ppt/notesSlides/notesSlide7.xml" ContentType="application/vnd.openxmlformats-officedocument.presentationml.notesSlide+xml"/>
  <Override PartName="/ppt/tags/tag28.xml" ContentType="application/vnd.openxmlformats-officedocument.presentationml.tags+xml"/>
  <Override PartName="/ppt/notesSlides/notesSlide8.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9.xml" ContentType="application/vnd.openxmlformats-officedocument.presentationml.notesSlide+xml"/>
  <Override PartName="/ppt/tags/tag34.xml" ContentType="application/vnd.openxmlformats-officedocument.presentationml.tags+xml"/>
  <Override PartName="/ppt/notesSlides/notesSlide10.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12.xml" ContentType="application/vnd.openxmlformats-officedocument.presentationml.notesSlide+xml"/>
  <Override PartName="/ppt/tags/tag40.xml" ContentType="application/vnd.openxmlformats-officedocument.presentationml.tags+xml"/>
  <Override PartName="/ppt/notesSlides/notesSlide13.xml" ContentType="application/vnd.openxmlformats-officedocument.presentationml.notesSlide+xml"/>
  <Override PartName="/ppt/tags/tag4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42.xml" ContentType="application/vnd.openxmlformats-officedocument.presentationml.tags+xml"/>
  <Override PartName="/ppt/notesSlides/notesSlide16.xml" ContentType="application/vnd.openxmlformats-officedocument.presentationml.notesSlide+xml"/>
  <Override PartName="/ppt/tags/tag43.xml" ContentType="application/vnd.openxmlformats-officedocument.presentationml.tags+xml"/>
  <Override PartName="/ppt/notesSlides/notesSlide17.xml" ContentType="application/vnd.openxmlformats-officedocument.presentationml.notesSlide+xml"/>
  <Override PartName="/ppt/tags/tag4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45.xml" ContentType="application/vnd.openxmlformats-officedocument.presentationml.tags+xml"/>
  <Override PartName="/ppt/notesSlides/notesSlide20.xml" ContentType="application/vnd.openxmlformats-officedocument.presentationml.notesSlide+xml"/>
  <Override PartName="/ppt/tags/tag46.xml" ContentType="application/vnd.openxmlformats-officedocument.presentationml.tags+xml"/>
  <Override PartName="/ppt/notesSlides/notesSlide21.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22.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23.xml" ContentType="application/vnd.openxmlformats-officedocument.presentationml.notesSlide+xml"/>
  <Override PartName="/ppt/tags/tag52.xml" ContentType="application/vnd.openxmlformats-officedocument.presentationml.tags+xml"/>
  <Override PartName="/ppt/notesSlides/notesSlide24.xml" ContentType="application/vnd.openxmlformats-officedocument.presentationml.notesSlide+xml"/>
  <Override PartName="/ppt/tags/tag53.xml" ContentType="application/vnd.openxmlformats-officedocument.presentationml.tags+xml"/>
  <Override PartName="/ppt/notesSlides/notesSlide25.xml" ContentType="application/vnd.openxmlformats-officedocument.presentationml.notesSlide+xml"/>
  <Override PartName="/ppt/tags/tag54.xml" ContentType="application/vnd.openxmlformats-officedocument.presentationml.tags+xml"/>
  <Override PartName="/ppt/notesSlides/notesSlide26.xml" ContentType="application/vnd.openxmlformats-officedocument.presentationml.notesSlide+xml"/>
  <Override PartName="/ppt/tags/tag55.xml" ContentType="application/vnd.openxmlformats-officedocument.presentationml.tags+xml"/>
  <Override PartName="/ppt/notesSlides/notesSlide27.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notesSlides/notesSlide28.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notesSlides/notesSlide29.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30.xml" ContentType="application/vnd.openxmlformats-officedocument.presentationml.notesSlide+xml"/>
  <Override PartName="/ppt/tags/tag63.xml" ContentType="application/vnd.openxmlformats-officedocument.presentationml.tags+xml"/>
  <Override PartName="/ppt/notesSlides/notesSlide31.xml" ContentType="application/vnd.openxmlformats-officedocument.presentationml.notesSlide+xml"/>
  <Override PartName="/ppt/tags/tag64.xml" ContentType="application/vnd.openxmlformats-officedocument.presentationml.tags+xml"/>
  <Override PartName="/ppt/notesSlides/notesSlide32.xml" ContentType="application/vnd.openxmlformats-officedocument.presentationml.notesSlide+xml"/>
  <Override PartName="/ppt/tags/tag65.xml" ContentType="application/vnd.openxmlformats-officedocument.presentationml.tags+xml"/>
  <Override PartName="/ppt/notesSlides/notesSlide33.xml" ContentType="application/vnd.openxmlformats-officedocument.presentationml.notesSlide+xml"/>
  <Override PartName="/ppt/tags/tag66.xml" ContentType="application/vnd.openxmlformats-officedocument.presentationml.tags+xml"/>
  <Override PartName="/ppt/notesSlides/notesSlide34.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35.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notesSlides/notesSlide36.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37.xml" ContentType="application/vnd.openxmlformats-officedocument.presentationml.notesSlide+xml"/>
  <Override PartName="/ppt/tags/tag81.xml" ContentType="application/vnd.openxmlformats-officedocument.presentationml.tags+xml"/>
  <Override PartName="/ppt/notesSlides/notesSlide38.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86.xml" ContentType="application/vnd.openxmlformats-officedocument.presentationml.tags+xml"/>
  <Override PartName="/ppt/notesSlides/notesSlide42.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notesSlides/notesSlide43.xml" ContentType="application/vnd.openxmlformats-officedocument.presentationml.notesSlide+xml"/>
  <Override PartName="/ppt/tags/tag89.xml" ContentType="application/vnd.openxmlformats-officedocument.presentationml.tags+xml"/>
  <Override PartName="/ppt/notesSlides/notesSlide44.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45.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46.xml" ContentType="application/vnd.openxmlformats-officedocument.presentationml.notesSlide+xml"/>
  <Override PartName="/ppt/tags/tag99.xml" ContentType="application/vnd.openxmlformats-officedocument.presentationml.tags+xml"/>
  <Override PartName="/ppt/notesSlides/notesSlide47.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notesSlides/notesSlide48.xml" ContentType="application/vnd.openxmlformats-officedocument.presentationml.notesSlide+xml"/>
  <Override PartName="/ppt/tags/tag102.xml" ContentType="application/vnd.openxmlformats-officedocument.presentationml.tags+xml"/>
  <Override PartName="/ppt/notesSlides/notesSlide49.xml" ContentType="application/vnd.openxmlformats-officedocument.presentationml.notesSlide+xml"/>
  <Override PartName="/ppt/tags/tag103.xml" ContentType="application/vnd.openxmlformats-officedocument.presentationml.tags+xml"/>
  <Override PartName="/ppt/notesSlides/notesSlide50.xml" ContentType="application/vnd.openxmlformats-officedocument.presentationml.notesSlide+xml"/>
  <Override PartName="/ppt/tags/tag104.xml" ContentType="application/vnd.openxmlformats-officedocument.presentationml.tags+xml"/>
  <Override PartName="/ppt/notesSlides/notesSlide51.xml" ContentType="application/vnd.openxmlformats-officedocument.presentationml.notesSlide+xml"/>
  <Override PartName="/ppt/tags/tag105.xml" ContentType="application/vnd.openxmlformats-officedocument.presentationml.tags+xml"/>
  <Override PartName="/ppt/notesSlides/notesSlide52.xml" ContentType="application/vnd.openxmlformats-officedocument.presentationml.notesSlide+xml"/>
  <Override PartName="/ppt/tags/tag106.xml" ContentType="application/vnd.openxmlformats-officedocument.presentationml.tags+xml"/>
  <Override PartName="/ppt/notesSlides/notesSlide53.xml" ContentType="application/vnd.openxmlformats-officedocument.presentationml.notesSlide+xml"/>
  <Override PartName="/ppt/tags/tag107.xml" ContentType="application/vnd.openxmlformats-officedocument.presentationml.tags+xml"/>
  <Override PartName="/ppt/notesSlides/notesSlide54.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55.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notesSlides/notesSlide56.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57.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notesSlides/notesSlide58.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59.xml" ContentType="application/vnd.openxmlformats-officedocument.presentationml.notesSlide+xml"/>
  <Override PartName="/ppt/tags/tag130.xml" ContentType="application/vnd.openxmlformats-officedocument.presentationml.tags+xml"/>
  <Override PartName="/ppt/notesSlides/notesSlide60.xml" ContentType="application/vnd.openxmlformats-officedocument.presentationml.notesSlide+xml"/>
  <Override PartName="/ppt/tags/tag131.xml" ContentType="application/vnd.openxmlformats-officedocument.presentationml.tags+xml"/>
  <Override PartName="/ppt/notesSlides/notesSlide61.xml" ContentType="application/vnd.openxmlformats-officedocument.presentationml.notesSlide+xml"/>
  <Override PartName="/ppt/tags/tag132.xml" ContentType="application/vnd.openxmlformats-officedocument.presentationml.tags+xml"/>
  <Override PartName="/ppt/notesSlides/notesSlide62.xml" ContentType="application/vnd.openxmlformats-officedocument.presentationml.notesSlide+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notesSlides/notesSlide63.xml" ContentType="application/vnd.openxmlformats-officedocument.presentationml.notesSlide+xml"/>
  <Override PartName="/ppt/tags/tag136.xml" ContentType="application/vnd.openxmlformats-officedocument.presentationml.tag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137.xml" ContentType="application/vnd.openxmlformats-officedocument.presentationml.tags+xml"/>
  <Override PartName="/ppt/tags/tag138.xml" ContentType="application/vnd.openxmlformats-officedocument.presentationml.tags+xml"/>
  <Override PartName="/ppt/notesSlides/notesSlide66.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notesSlides/notesSlide67.xml" ContentType="application/vnd.openxmlformats-officedocument.presentationml.notesSlide+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notesSlides/notesSlide68.xml" ContentType="application/vnd.openxmlformats-officedocument.presentationml.notesSlide+xml"/>
  <Override PartName="/ppt/tags/tag144.xml" ContentType="application/vnd.openxmlformats-officedocument.presentationml.tags+xml"/>
  <Override PartName="/ppt/notesSlides/notesSlide69.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notesSlides/notesSlide70.xml" ContentType="application/vnd.openxmlformats-officedocument.presentationml.notesSlide+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notesSlides/notesSlide71.xml" ContentType="application/vnd.openxmlformats-officedocument.presentationml.notesSlide+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notesSlides/notesSlide72.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notesSlides/notesSlide73.xml" ContentType="application/vnd.openxmlformats-officedocument.presentationml.notesSlide+xml"/>
  <Override PartName="/ppt/tags/tag166.xml" ContentType="application/vnd.openxmlformats-officedocument.presentationml.tags+xml"/>
  <Override PartName="/ppt/notesSlides/notesSlide74.xml" ContentType="application/vnd.openxmlformats-officedocument.presentationml.notesSlide+xml"/>
  <Override PartName="/ppt/tags/tag167.xml" ContentType="application/vnd.openxmlformats-officedocument.presentationml.tags+xml"/>
  <Override PartName="/ppt/notesSlides/notesSlide75.xml" ContentType="application/vnd.openxmlformats-officedocument.presentationml.notesSlide+xml"/>
  <Override PartName="/ppt/tags/tag168.xml" ContentType="application/vnd.openxmlformats-officedocument.presentationml.tags+xml"/>
  <Override PartName="/ppt/notesSlides/notesSlide76.xml" ContentType="application/vnd.openxmlformats-officedocument.presentationml.notesSlide+xml"/>
  <Override PartName="/ppt/tags/tag169.xml" ContentType="application/vnd.openxmlformats-officedocument.presentationml.tags+xml"/>
  <Override PartName="/ppt/tags/tag170.xml" ContentType="application/vnd.openxmlformats-officedocument.presentationml.tags+xml"/>
  <Override PartName="/ppt/notesSlides/notesSlide77.xml" ContentType="application/vnd.openxmlformats-officedocument.presentationml.notesSlide+xml"/>
  <Override PartName="/ppt/tags/tag171.xml" ContentType="application/vnd.openxmlformats-officedocument.presentationml.tags+xml"/>
  <Override PartName="/ppt/notesSlides/notesSlide78.xml" ContentType="application/vnd.openxmlformats-officedocument.presentationml.notesSlide+xml"/>
  <Override PartName="/ppt/tags/tag172.xml" ContentType="application/vnd.openxmlformats-officedocument.presentationml.tags+xml"/>
  <Override PartName="/ppt/notesSlides/notesSlide79.xml" ContentType="application/vnd.openxmlformats-officedocument.presentationml.notesSlide+xml"/>
  <Override PartName="/ppt/tags/tag173.xml" ContentType="application/vnd.openxmlformats-officedocument.presentationml.tags+xml"/>
  <Override PartName="/ppt/tags/tag174.xml" ContentType="application/vnd.openxmlformats-officedocument.presentationml.tags+xml"/>
  <Override PartName="/ppt/notesSlides/notesSlide80.xml" ContentType="application/vnd.openxmlformats-officedocument.presentationml.notesSlide+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14" r:id="rId5"/>
    <p:sldMasterId id="2147483778" r:id="rId6"/>
  </p:sldMasterIdLst>
  <p:notesMasterIdLst>
    <p:notesMasterId r:id="rId200"/>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5" r:id="rId45"/>
    <p:sldId id="437" r:id="rId46"/>
    <p:sldId id="438" r:id="rId47"/>
    <p:sldId id="296" r:id="rId48"/>
    <p:sldId id="297" r:id="rId49"/>
    <p:sldId id="298" r:id="rId50"/>
    <p:sldId id="439" r:id="rId51"/>
    <p:sldId id="294" r:id="rId52"/>
    <p:sldId id="299" r:id="rId53"/>
    <p:sldId id="300" r:id="rId54"/>
    <p:sldId id="301" r:id="rId55"/>
    <p:sldId id="302" r:id="rId56"/>
    <p:sldId id="303" r:id="rId57"/>
    <p:sldId id="304" r:id="rId58"/>
    <p:sldId id="429" r:id="rId59"/>
    <p:sldId id="305" r:id="rId60"/>
    <p:sldId id="306" r:id="rId61"/>
    <p:sldId id="308" r:id="rId62"/>
    <p:sldId id="309" r:id="rId63"/>
    <p:sldId id="310" r:id="rId64"/>
    <p:sldId id="312" r:id="rId65"/>
    <p:sldId id="313" r:id="rId66"/>
    <p:sldId id="430" r:id="rId67"/>
    <p:sldId id="432" r:id="rId68"/>
    <p:sldId id="452" r:id="rId69"/>
    <p:sldId id="453" r:id="rId70"/>
    <p:sldId id="454" r:id="rId71"/>
    <p:sldId id="455" r:id="rId72"/>
    <p:sldId id="451" r:id="rId73"/>
    <p:sldId id="315" r:id="rId74"/>
    <p:sldId id="316" r:id="rId75"/>
    <p:sldId id="317" r:id="rId76"/>
    <p:sldId id="318" r:id="rId77"/>
    <p:sldId id="319" r:id="rId78"/>
    <p:sldId id="320" r:id="rId79"/>
    <p:sldId id="433" r:id="rId80"/>
    <p:sldId id="321" r:id="rId81"/>
    <p:sldId id="322" r:id="rId82"/>
    <p:sldId id="323" r:id="rId83"/>
    <p:sldId id="434" r:id="rId84"/>
    <p:sldId id="435" r:id="rId85"/>
    <p:sldId id="436" r:id="rId86"/>
    <p:sldId id="324" r:id="rId87"/>
    <p:sldId id="325" r:id="rId88"/>
    <p:sldId id="326" r:id="rId89"/>
    <p:sldId id="327" r:id="rId90"/>
    <p:sldId id="328" r:id="rId91"/>
    <p:sldId id="329" r:id="rId92"/>
    <p:sldId id="440" r:id="rId93"/>
    <p:sldId id="442" r:id="rId94"/>
    <p:sldId id="441" r:id="rId95"/>
    <p:sldId id="330" r:id="rId96"/>
    <p:sldId id="331" r:id="rId97"/>
    <p:sldId id="332" r:id="rId98"/>
    <p:sldId id="333" r:id="rId99"/>
    <p:sldId id="334" r:id="rId100"/>
    <p:sldId id="335" r:id="rId101"/>
    <p:sldId id="336" r:id="rId102"/>
    <p:sldId id="337" r:id="rId103"/>
    <p:sldId id="338" r:id="rId104"/>
    <p:sldId id="339" r:id="rId105"/>
    <p:sldId id="340" r:id="rId106"/>
    <p:sldId id="341" r:id="rId107"/>
    <p:sldId id="342" r:id="rId108"/>
    <p:sldId id="343" r:id="rId109"/>
    <p:sldId id="344" r:id="rId110"/>
    <p:sldId id="345" r:id="rId111"/>
    <p:sldId id="346" r:id="rId112"/>
    <p:sldId id="347" r:id="rId113"/>
    <p:sldId id="348" r:id="rId114"/>
    <p:sldId id="349" r:id="rId115"/>
    <p:sldId id="350" r:id="rId116"/>
    <p:sldId id="351" r:id="rId117"/>
    <p:sldId id="352" r:id="rId118"/>
    <p:sldId id="353" r:id="rId119"/>
    <p:sldId id="354" r:id="rId120"/>
    <p:sldId id="355" r:id="rId121"/>
    <p:sldId id="356" r:id="rId122"/>
    <p:sldId id="357" r:id="rId123"/>
    <p:sldId id="358" r:id="rId124"/>
    <p:sldId id="359" r:id="rId125"/>
    <p:sldId id="360" r:id="rId126"/>
    <p:sldId id="361" r:id="rId127"/>
    <p:sldId id="362" r:id="rId128"/>
    <p:sldId id="363" r:id="rId129"/>
    <p:sldId id="364" r:id="rId130"/>
    <p:sldId id="365" r:id="rId131"/>
    <p:sldId id="368" r:id="rId132"/>
    <p:sldId id="369" r:id="rId133"/>
    <p:sldId id="370" r:id="rId134"/>
    <p:sldId id="371" r:id="rId135"/>
    <p:sldId id="446" r:id="rId136"/>
    <p:sldId id="445" r:id="rId137"/>
    <p:sldId id="444" r:id="rId138"/>
    <p:sldId id="372" r:id="rId139"/>
    <p:sldId id="373" r:id="rId140"/>
    <p:sldId id="374" r:id="rId141"/>
    <p:sldId id="375" r:id="rId142"/>
    <p:sldId id="376" r:id="rId143"/>
    <p:sldId id="377" r:id="rId144"/>
    <p:sldId id="378" r:id="rId145"/>
    <p:sldId id="379" r:id="rId146"/>
    <p:sldId id="380" r:id="rId147"/>
    <p:sldId id="381" r:id="rId148"/>
    <p:sldId id="448" r:id="rId149"/>
    <p:sldId id="449" r:id="rId150"/>
    <p:sldId id="382" r:id="rId151"/>
    <p:sldId id="383" r:id="rId152"/>
    <p:sldId id="450" r:id="rId153"/>
    <p:sldId id="384" r:id="rId154"/>
    <p:sldId id="385" r:id="rId155"/>
    <p:sldId id="386" r:id="rId156"/>
    <p:sldId id="387" r:id="rId157"/>
    <p:sldId id="388" r:id="rId158"/>
    <p:sldId id="389" r:id="rId159"/>
    <p:sldId id="390" r:id="rId160"/>
    <p:sldId id="391" r:id="rId161"/>
    <p:sldId id="392" r:id="rId162"/>
    <p:sldId id="393" r:id="rId163"/>
    <p:sldId id="394" r:id="rId164"/>
    <p:sldId id="395" r:id="rId165"/>
    <p:sldId id="396" r:id="rId166"/>
    <p:sldId id="397" r:id="rId167"/>
    <p:sldId id="398" r:id="rId168"/>
    <p:sldId id="399" r:id="rId169"/>
    <p:sldId id="400" r:id="rId170"/>
    <p:sldId id="401" r:id="rId171"/>
    <p:sldId id="402" r:id="rId172"/>
    <p:sldId id="403" r:id="rId173"/>
    <p:sldId id="404" r:id="rId174"/>
    <p:sldId id="405" r:id="rId175"/>
    <p:sldId id="406" r:id="rId176"/>
    <p:sldId id="407" r:id="rId177"/>
    <p:sldId id="408" r:id="rId178"/>
    <p:sldId id="409" r:id="rId179"/>
    <p:sldId id="410" r:id="rId180"/>
    <p:sldId id="411" r:id="rId181"/>
    <p:sldId id="412" r:id="rId182"/>
    <p:sldId id="413" r:id="rId183"/>
    <p:sldId id="414" r:id="rId184"/>
    <p:sldId id="415" r:id="rId185"/>
    <p:sldId id="416" r:id="rId186"/>
    <p:sldId id="447" r:id="rId187"/>
    <p:sldId id="417" r:id="rId188"/>
    <p:sldId id="418" r:id="rId189"/>
    <p:sldId id="419" r:id="rId190"/>
    <p:sldId id="420" r:id="rId191"/>
    <p:sldId id="421" r:id="rId192"/>
    <p:sldId id="422" r:id="rId193"/>
    <p:sldId id="423" r:id="rId194"/>
    <p:sldId id="424" r:id="rId195"/>
    <p:sldId id="425" r:id="rId196"/>
    <p:sldId id="426" r:id="rId197"/>
    <p:sldId id="427" r:id="rId198"/>
    <p:sldId id="428" r:id="rId199"/>
  </p:sldIdLst>
  <p:sldSz cx="12192000" cy="6858000"/>
  <p:notesSz cx="6858000" cy="1209675"/>
  <p:custDataLst>
    <p:tags r:id="rId201"/>
  </p:custData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3.00 Test Review &amp; Reteach" id="{82A17483-4C5C-49A5-906F-3729BD2AAF50}">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Lst>
        </p14:section>
        <p14:section name="3.01 Parameters" id="{9D0E289B-A4F5-45AA-97D5-EC14F36CFB27}">
          <p14:sldIdLst>
            <p14:sldId id="276"/>
            <p14:sldId id="277"/>
            <p14:sldId id="278"/>
            <p14:sldId id="279"/>
            <p14:sldId id="280"/>
            <p14:sldId id="281"/>
            <p14:sldId id="282"/>
            <p14:sldId id="283"/>
            <p14:sldId id="284"/>
            <p14:sldId id="285"/>
            <p14:sldId id="286"/>
          </p14:sldIdLst>
        </p14:section>
        <p14:section name="3.02 Limitations of Parameters &amp; Multiple Parameters" id="{C0508CBF-63A9-4920-8DE7-2C58EBB08720}">
          <p14:sldIdLst>
            <p14:sldId id="287"/>
            <p14:sldId id="288"/>
            <p14:sldId id="289"/>
            <p14:sldId id="290"/>
            <p14:sldId id="291"/>
            <p14:sldId id="292"/>
          </p14:sldIdLst>
        </p14:section>
        <p14:section name="3.03 Return Values" id="{C651DC91-D26F-4CEE-ABCC-D8E491E19854}">
          <p14:sldIdLst>
            <p14:sldId id="293"/>
            <p14:sldId id="295"/>
            <p14:sldId id="437"/>
            <p14:sldId id="438"/>
            <p14:sldId id="296"/>
            <p14:sldId id="297"/>
            <p14:sldId id="298"/>
            <p14:sldId id="439"/>
            <p14:sldId id="294"/>
            <p14:sldId id="299"/>
            <p14:sldId id="300"/>
            <p14:sldId id="301"/>
          </p14:sldIdLst>
        </p14:section>
        <p14:section name="3.04 Programming Project" id="{419CE72A-E483-46C5-BF58-8C1C8AE7FE96}">
          <p14:sldIdLst>
            <p14:sldId id="302"/>
            <p14:sldId id="303"/>
            <p14:sldId id="304"/>
            <p14:sldId id="429"/>
            <p14:sldId id="305"/>
            <p14:sldId id="306"/>
            <p14:sldId id="308"/>
            <p14:sldId id="309"/>
          </p14:sldIdLst>
        </p14:section>
        <p14:section name="3.05 Using Objects and String Processing" id="{55E0B799-89D2-4137-9E8D-C3A6873E102A}">
          <p14:sldIdLst>
            <p14:sldId id="310"/>
            <p14:sldId id="312"/>
            <p14:sldId id="313"/>
            <p14:sldId id="430"/>
            <p14:sldId id="432"/>
            <p14:sldId id="452"/>
            <p14:sldId id="453"/>
            <p14:sldId id="454"/>
            <p14:sldId id="455"/>
            <p14:sldId id="451"/>
            <p14:sldId id="315"/>
            <p14:sldId id="316"/>
            <p14:sldId id="317"/>
            <p14:sldId id="318"/>
            <p14:sldId id="319"/>
            <p14:sldId id="320"/>
            <p14:sldId id="433"/>
          </p14:sldIdLst>
        </p14:section>
        <p14:section name="3.06 Interactive Programs &amp; Scanner Objects" id="{1E09598D-2A7E-47A9-812F-D366A99ED0E0}">
          <p14:sldIdLst>
            <p14:sldId id="321"/>
            <p14:sldId id="322"/>
            <p14:sldId id="323"/>
            <p14:sldId id="434"/>
            <p14:sldId id="435"/>
            <p14:sldId id="436"/>
            <p14:sldId id="324"/>
            <p14:sldId id="325"/>
            <p14:sldId id="326"/>
            <p14:sldId id="327"/>
            <p14:sldId id="328"/>
          </p14:sldIdLst>
        </p14:section>
        <p14:section name="3.07 Choose Your Own Adventure Programming Project" id="{FA1C8957-1932-4922-B37D-B42CA0ED2691}">
          <p14:sldIdLst>
            <p14:sldId id="329"/>
            <p14:sldId id="440"/>
            <p14:sldId id="442"/>
          </p14:sldIdLst>
        </p14:section>
        <p14:section name="Pokemon Battle Programming Project" id="{034BC41A-5E33-4D05-822A-A5E6527B8A75}">
          <p14:sldIdLst>
            <p14:sldId id="441"/>
            <p14:sldId id="330"/>
            <p14:sldId id="331"/>
            <p14:sldId id="332"/>
            <p14:sldId id="333"/>
            <p14:sldId id="334"/>
            <p14:sldId id="335"/>
            <p14:sldId id="336"/>
            <p14:sldId id="337"/>
          </p14:sldIdLst>
        </p14:section>
        <p14:section name="3.08 Finding and Fixing Errors" id="{2C225B92-B864-4AE7-AB0C-4FDF46B2BE08}">
          <p14:sldIdLst>
            <p14:sldId id="338"/>
            <p14:sldId id="339"/>
            <p14:sldId id="340"/>
          </p14:sldIdLst>
        </p14:section>
        <p14:section name="3.09 Relational Operators and if/else" id="{6ECFA183-1B69-4F03-B7B5-D271B7E2357B}">
          <p14:sldIdLst>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8"/>
            <p14:sldId id="369"/>
            <p14:sldId id="370"/>
          </p14:sldIdLst>
        </p14:section>
        <p14:section name=" 3.10 Nested if/else Statments" id="{3FDC4F6E-6C33-417A-B551-47E0811BEE3A}">
          <p14:sldIdLst>
            <p14:sldId id="371"/>
            <p14:sldId id="446"/>
            <p14:sldId id="445"/>
            <p14:sldId id="444"/>
            <p14:sldId id="372"/>
            <p14:sldId id="373"/>
          </p14:sldIdLst>
        </p14:section>
        <p14:section name="3.11 Reducing Reduncdancy" id="{C4E456BB-C2B5-4C48-AAC1-1CDA873F1ED4}">
          <p14:sldIdLst>
            <p14:sldId id="374"/>
            <p14:sldId id="375"/>
            <p14:sldId id="376"/>
            <p14:sldId id="377"/>
            <p14:sldId id="378"/>
            <p14:sldId id="379"/>
          </p14:sldIdLst>
        </p14:section>
        <p14:section name="3.12 Cumulative Algorithms" id="{7BE0A5AA-8A10-47EA-8B3F-410342C88654}">
          <p14:sldIdLst>
            <p14:sldId id="380"/>
            <p14:sldId id="381"/>
            <p14:sldId id="448"/>
            <p14:sldId id="449"/>
            <p14:sldId id="382"/>
            <p14:sldId id="383"/>
            <p14:sldId id="450"/>
            <p14:sldId id="384"/>
            <p14:sldId id="385"/>
            <p14:sldId id="386"/>
            <p14:sldId id="387"/>
          </p14:sldIdLst>
        </p14:section>
        <p14:section name="3.13 While Loops" id="{9D3AE879-794A-4F75-A591-8176431165F8}">
          <p14:sldIdLst>
            <p14:sldId id="388"/>
            <p14:sldId id="389"/>
            <p14:sldId id="390"/>
            <p14:sldId id="391"/>
            <p14:sldId id="392"/>
            <p14:sldId id="393"/>
            <p14:sldId id="394"/>
            <p14:sldId id="395"/>
          </p14:sldIdLst>
        </p14:section>
        <p14:section name="3.14 Random Numbers" id="{4DB48D7D-21B4-4090-883C-50B3A6AE0121}">
          <p14:sldIdLst>
            <p14:sldId id="396"/>
            <p14:sldId id="397"/>
            <p14:sldId id="398"/>
            <p14:sldId id="399"/>
            <p14:sldId id="400"/>
            <p14:sldId id="401"/>
            <p14:sldId id="402"/>
            <p14:sldId id="403"/>
            <p14:sldId id="404"/>
          </p14:sldIdLst>
        </p14:section>
        <p14:section name="3.15 Fencepost &amp; Sentinel Loops" id="{88CA193B-F15F-4F88-891D-A1B5ABC65B28}">
          <p14:sldIdLst>
            <p14:sldId id="405"/>
            <p14:sldId id="406"/>
            <p14:sldId id="407"/>
            <p14:sldId id="408"/>
            <p14:sldId id="409"/>
          </p14:sldIdLst>
        </p14:section>
        <p14:section name="3.16 Boolean Logic" id="{CC4B2B25-9B89-42BB-A87F-64AE9A6F4CC8}">
          <p14:sldIdLst>
            <p14:sldId id="410"/>
            <p14:sldId id="411"/>
            <p14:sldId id="412"/>
            <p14:sldId id="413"/>
            <p14:sldId id="414"/>
            <p14:sldId id="415"/>
            <p14:sldId id="416"/>
            <p14:sldId id="447"/>
            <p14:sldId id="417"/>
            <p14:sldId id="418"/>
          </p14:sldIdLst>
        </p14:section>
        <p14:section name="3.17 Finding anf Fixing Errors" id="{98B2E1F3-E051-442C-B3C9-A6A2DFEEC54D}">
          <p14:sldIdLst>
            <p14:sldId id="419"/>
            <p14:sldId id="420"/>
            <p14:sldId id="421"/>
            <p14:sldId id="422"/>
            <p14:sldId id="423"/>
          </p14:sldIdLst>
        </p14:section>
        <p14:section name="3.18 Review" id="{16B5B307-9767-4038-B2D1-33C7F2BBD242}">
          <p14:sldIdLst>
            <p14:sldId id="424"/>
            <p14:sldId id="425"/>
            <p14:sldId id="426"/>
            <p14:sldId id="427"/>
            <p14:sldId id="42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23105D-A952-4E42-B224-7E87111A1C3A}" v="852" dt="2020-07-29T18:53:16.6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8625" autoAdjust="0"/>
  </p:normalViewPr>
  <p:slideViewPr>
    <p:cSldViewPr snapToGrid="0">
      <p:cViewPr varScale="1">
        <p:scale>
          <a:sx n="78" d="100"/>
          <a:sy n="78" d="100"/>
        </p:scale>
        <p:origin x="1836"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91" Type="http://schemas.openxmlformats.org/officeDocument/2006/relationships/slide" Target="slides/slide185.xml"/><Relationship Id="rId205" Type="http://schemas.openxmlformats.org/officeDocument/2006/relationships/tableStyles" Target="tableStyles.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slideMaster" Target="slideMasters/slideMaster2.xml"/><Relationship Id="rId95" Type="http://schemas.openxmlformats.org/officeDocument/2006/relationships/slide" Target="slides/slide89.xml"/><Relationship Id="rId160" Type="http://schemas.openxmlformats.org/officeDocument/2006/relationships/slide" Target="slides/slide154.xml"/><Relationship Id="rId181" Type="http://schemas.openxmlformats.org/officeDocument/2006/relationships/slide" Target="slides/slide175.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92" Type="http://schemas.openxmlformats.org/officeDocument/2006/relationships/slide" Target="slides/slide186.xml"/><Relationship Id="rId206" Type="http://schemas.microsoft.com/office/2016/11/relationships/changesInfo" Target="changesInfos/changesInfo1.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182" Type="http://schemas.openxmlformats.org/officeDocument/2006/relationships/slide" Target="slides/slide176.xml"/><Relationship Id="rId6" Type="http://schemas.openxmlformats.org/officeDocument/2006/relationships/slideMaster" Target="slideMasters/slideMaster3.xml"/><Relationship Id="rId23" Type="http://schemas.openxmlformats.org/officeDocument/2006/relationships/slide" Target="slides/slide17.xml"/><Relationship Id="rId119" Type="http://schemas.openxmlformats.org/officeDocument/2006/relationships/slide" Target="slides/slide113.xml"/><Relationship Id="rId44" Type="http://schemas.openxmlformats.org/officeDocument/2006/relationships/slide" Target="slides/slide38.xml"/><Relationship Id="rId65" Type="http://schemas.openxmlformats.org/officeDocument/2006/relationships/slide" Target="slides/slide59.xml"/><Relationship Id="rId86" Type="http://schemas.openxmlformats.org/officeDocument/2006/relationships/slide" Target="slides/slide80.xml"/><Relationship Id="rId130" Type="http://schemas.openxmlformats.org/officeDocument/2006/relationships/slide" Target="slides/slide124.xml"/><Relationship Id="rId151" Type="http://schemas.openxmlformats.org/officeDocument/2006/relationships/slide" Target="slides/slide145.xml"/><Relationship Id="rId172" Type="http://schemas.openxmlformats.org/officeDocument/2006/relationships/slide" Target="slides/slide166.xml"/><Relationship Id="rId193" Type="http://schemas.openxmlformats.org/officeDocument/2006/relationships/slide" Target="slides/slide187.xml"/><Relationship Id="rId207" Type="http://schemas.microsoft.com/office/2015/10/relationships/revisionInfo" Target="revisionInfo.xml"/><Relationship Id="rId13" Type="http://schemas.openxmlformats.org/officeDocument/2006/relationships/slide" Target="slides/slide7.xml"/><Relationship Id="rId109" Type="http://schemas.openxmlformats.org/officeDocument/2006/relationships/slide" Target="slides/slide103.xml"/><Relationship Id="rId34" Type="http://schemas.openxmlformats.org/officeDocument/2006/relationships/slide" Target="slides/slide28.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20" Type="http://schemas.openxmlformats.org/officeDocument/2006/relationships/slide" Target="slides/slide114.xml"/><Relationship Id="rId141" Type="http://schemas.openxmlformats.org/officeDocument/2006/relationships/slide" Target="slides/slide135.xml"/><Relationship Id="rId7" Type="http://schemas.openxmlformats.org/officeDocument/2006/relationships/slide" Target="slides/slide1.xml"/><Relationship Id="rId162" Type="http://schemas.openxmlformats.org/officeDocument/2006/relationships/slide" Target="slides/slide156.xml"/><Relationship Id="rId183" Type="http://schemas.openxmlformats.org/officeDocument/2006/relationships/slide" Target="slides/slide177.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slide" Target="slides/slide167.xml"/><Relationship Id="rId194" Type="http://schemas.openxmlformats.org/officeDocument/2006/relationships/slide" Target="slides/slide188.xml"/><Relationship Id="rId199" Type="http://schemas.openxmlformats.org/officeDocument/2006/relationships/slide" Target="slides/slide193.xml"/><Relationship Id="rId203" Type="http://schemas.openxmlformats.org/officeDocument/2006/relationships/viewProps" Target="viewProps.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slide" Target="slides/slide178.xml"/><Relationship Id="rId189" Type="http://schemas.openxmlformats.org/officeDocument/2006/relationships/slide" Target="slides/slide183.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79" Type="http://schemas.openxmlformats.org/officeDocument/2006/relationships/slide" Target="slides/slide173.xml"/><Relationship Id="rId195" Type="http://schemas.openxmlformats.org/officeDocument/2006/relationships/slide" Target="slides/slide189.xml"/><Relationship Id="rId190" Type="http://schemas.openxmlformats.org/officeDocument/2006/relationships/slide" Target="slides/slide184.xml"/><Relationship Id="rId204" Type="http://schemas.openxmlformats.org/officeDocument/2006/relationships/theme" Target="theme/theme1.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185" Type="http://schemas.openxmlformats.org/officeDocument/2006/relationships/slide" Target="slides/slide179.xml"/><Relationship Id="rId4" Type="http://schemas.openxmlformats.org/officeDocument/2006/relationships/slideMaster" Target="slideMasters/slideMaster1.xml"/><Relationship Id="rId9" Type="http://schemas.openxmlformats.org/officeDocument/2006/relationships/slide" Target="slides/slide3.xml"/><Relationship Id="rId180" Type="http://schemas.openxmlformats.org/officeDocument/2006/relationships/slide" Target="slides/slide174.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96" Type="http://schemas.openxmlformats.org/officeDocument/2006/relationships/slide" Target="slides/slide190.xml"/><Relationship Id="rId200" Type="http://schemas.openxmlformats.org/officeDocument/2006/relationships/notesMaster" Target="notesMasters/notesMaster1.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186" Type="http://schemas.openxmlformats.org/officeDocument/2006/relationships/slide" Target="slides/slide180.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97" Type="http://schemas.openxmlformats.org/officeDocument/2006/relationships/slide" Target="slides/slide191.xml"/><Relationship Id="rId201" Type="http://schemas.openxmlformats.org/officeDocument/2006/relationships/tags" Target="tags/tag1.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87" Type="http://schemas.openxmlformats.org/officeDocument/2006/relationships/slide" Target="slides/slide181.xml"/><Relationship Id="rId1" Type="http://schemas.openxmlformats.org/officeDocument/2006/relationships/customXml" Target="../customXml/item1.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60" Type="http://schemas.openxmlformats.org/officeDocument/2006/relationships/slide" Target="slides/slide54.xml"/><Relationship Id="rId81" Type="http://schemas.openxmlformats.org/officeDocument/2006/relationships/slide" Target="slides/slide75.xml"/><Relationship Id="rId135" Type="http://schemas.openxmlformats.org/officeDocument/2006/relationships/slide" Target="slides/slide129.xml"/><Relationship Id="rId156" Type="http://schemas.openxmlformats.org/officeDocument/2006/relationships/slide" Target="slides/slide150.xml"/><Relationship Id="rId177" Type="http://schemas.openxmlformats.org/officeDocument/2006/relationships/slide" Target="slides/slide171.xml"/><Relationship Id="rId198" Type="http://schemas.openxmlformats.org/officeDocument/2006/relationships/slide" Target="slides/slide192.xml"/><Relationship Id="rId202" Type="http://schemas.openxmlformats.org/officeDocument/2006/relationships/presProps" Target="presProps.xml"/><Relationship Id="rId18" Type="http://schemas.openxmlformats.org/officeDocument/2006/relationships/slide" Target="slides/slide12.xml"/><Relationship Id="rId39" Type="http://schemas.openxmlformats.org/officeDocument/2006/relationships/slide" Target="slides/slide33.xml"/><Relationship Id="rId50" Type="http://schemas.openxmlformats.org/officeDocument/2006/relationships/slide" Target="slides/slide44.xml"/><Relationship Id="rId104" Type="http://schemas.openxmlformats.org/officeDocument/2006/relationships/slide" Target="slides/slide98.xml"/><Relationship Id="rId125" Type="http://schemas.openxmlformats.org/officeDocument/2006/relationships/slide" Target="slides/slide119.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slide" Target="slides/slide182.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sey McCullough" userId="S::casey@tealsk12.org::9535b8d8-12d3-4db1-8983-beb528848384" providerId="AD" clId="Web-{25F4416F-5F64-4934-A377-37D27329347E}"/>
    <pc:docChg chg="modSld">
      <pc:chgData name="Casey McCullough" userId="S::casey@tealsk12.org::9535b8d8-12d3-4db1-8983-beb528848384" providerId="AD" clId="Web-{25F4416F-5F64-4934-A377-37D27329347E}" dt="2020-05-25T15:49:03.932" v="230" actId="20577"/>
      <pc:docMkLst>
        <pc:docMk/>
      </pc:docMkLst>
      <pc:sldChg chg="modSp">
        <pc:chgData name="Casey McCullough" userId="S::casey@tealsk12.org::9535b8d8-12d3-4db1-8983-beb528848384" providerId="AD" clId="Web-{25F4416F-5F64-4934-A377-37D27329347E}" dt="2020-05-25T15:41:05.805" v="10" actId="20577"/>
        <pc:sldMkLst>
          <pc:docMk/>
          <pc:sldMk cId="2916430784" sldId="278"/>
        </pc:sldMkLst>
        <pc:spChg chg="mod">
          <ac:chgData name="Casey McCullough" userId="S::casey@tealsk12.org::9535b8d8-12d3-4db1-8983-beb528848384" providerId="AD" clId="Web-{25F4416F-5F64-4934-A377-37D27329347E}" dt="2020-05-25T15:41:05.805" v="10" actId="20577"/>
          <ac:spMkLst>
            <pc:docMk/>
            <pc:sldMk cId="2916430784" sldId="278"/>
            <ac:spMk id="3" creationId="{00000000-0000-0000-0000-000000000000}"/>
          </ac:spMkLst>
        </pc:spChg>
      </pc:sldChg>
      <pc:sldChg chg="modSp">
        <pc:chgData name="Casey McCullough" userId="S::casey@tealsk12.org::9535b8d8-12d3-4db1-8983-beb528848384" providerId="AD" clId="Web-{25F4416F-5F64-4934-A377-37D27329347E}" dt="2020-05-25T15:45:15.439" v="116" actId="20577"/>
        <pc:sldMkLst>
          <pc:docMk/>
          <pc:sldMk cId="2181820260" sldId="279"/>
        </pc:sldMkLst>
        <pc:spChg chg="mod">
          <ac:chgData name="Casey McCullough" userId="S::casey@tealsk12.org::9535b8d8-12d3-4db1-8983-beb528848384" providerId="AD" clId="Web-{25F4416F-5F64-4934-A377-37D27329347E}" dt="2020-05-25T15:43:36.530" v="79" actId="20577"/>
          <ac:spMkLst>
            <pc:docMk/>
            <pc:sldMk cId="2181820260" sldId="279"/>
            <ac:spMk id="2" creationId="{00000000-0000-0000-0000-000000000000}"/>
          </ac:spMkLst>
        </pc:spChg>
        <pc:spChg chg="mod">
          <ac:chgData name="Casey McCullough" userId="S::casey@tealsk12.org::9535b8d8-12d3-4db1-8983-beb528848384" providerId="AD" clId="Web-{25F4416F-5F64-4934-A377-37D27329347E}" dt="2020-05-25T15:45:15.439" v="116" actId="20577"/>
          <ac:spMkLst>
            <pc:docMk/>
            <pc:sldMk cId="2181820260" sldId="279"/>
            <ac:spMk id="3" creationId="{00000000-0000-0000-0000-000000000000}"/>
          </ac:spMkLst>
        </pc:spChg>
      </pc:sldChg>
      <pc:sldChg chg="modSp modNotes">
        <pc:chgData name="Casey McCullough" userId="S::casey@tealsk12.org::9535b8d8-12d3-4db1-8983-beb528848384" providerId="AD" clId="Web-{25F4416F-5F64-4934-A377-37D27329347E}" dt="2020-05-25T15:45:31.159" v="117" actId="20577"/>
        <pc:sldMkLst>
          <pc:docMk/>
          <pc:sldMk cId="3033698748" sldId="280"/>
        </pc:sldMkLst>
        <pc:spChg chg="mod">
          <ac:chgData name="Casey McCullough" userId="S::casey@tealsk12.org::9535b8d8-12d3-4db1-8983-beb528848384" providerId="AD" clId="Web-{25F4416F-5F64-4934-A377-37D27329347E}" dt="2020-05-25T15:42:48.637" v="37" actId="20577"/>
          <ac:spMkLst>
            <pc:docMk/>
            <pc:sldMk cId="3033698748" sldId="280"/>
            <ac:spMk id="2" creationId="{00000000-0000-0000-0000-000000000000}"/>
          </ac:spMkLst>
        </pc:spChg>
        <pc:spChg chg="mod">
          <ac:chgData name="Casey McCullough" userId="S::casey@tealsk12.org::9535b8d8-12d3-4db1-8983-beb528848384" providerId="AD" clId="Web-{25F4416F-5F64-4934-A377-37D27329347E}" dt="2020-05-25T15:45:31.159" v="117" actId="20577"/>
          <ac:spMkLst>
            <pc:docMk/>
            <pc:sldMk cId="3033698748" sldId="280"/>
            <ac:spMk id="3" creationId="{00000000-0000-0000-0000-000000000000}"/>
          </ac:spMkLst>
        </pc:spChg>
      </pc:sldChg>
      <pc:sldChg chg="modNotes">
        <pc:chgData name="Casey McCullough" userId="S::casey@tealsk12.org::9535b8d8-12d3-4db1-8983-beb528848384" providerId="AD" clId="Web-{25F4416F-5F64-4934-A377-37D27329347E}" dt="2020-05-25T15:46:46.458" v="152"/>
        <pc:sldMkLst>
          <pc:docMk/>
          <pc:sldMk cId="582607584" sldId="281"/>
        </pc:sldMkLst>
      </pc:sldChg>
      <pc:sldChg chg="modSp">
        <pc:chgData name="Casey McCullough" userId="S::casey@tealsk12.org::9535b8d8-12d3-4db1-8983-beb528848384" providerId="AD" clId="Web-{25F4416F-5F64-4934-A377-37D27329347E}" dt="2020-05-25T15:47:56.462" v="227" actId="20577"/>
        <pc:sldMkLst>
          <pc:docMk/>
          <pc:sldMk cId="1948868513" sldId="282"/>
        </pc:sldMkLst>
        <pc:spChg chg="mod">
          <ac:chgData name="Casey McCullough" userId="S::casey@tealsk12.org::9535b8d8-12d3-4db1-8983-beb528848384" providerId="AD" clId="Web-{25F4416F-5F64-4934-A377-37D27329347E}" dt="2020-05-25T15:47:56.462" v="227" actId="20577"/>
          <ac:spMkLst>
            <pc:docMk/>
            <pc:sldMk cId="1948868513" sldId="282"/>
            <ac:spMk id="3" creationId="{00000000-0000-0000-0000-000000000000}"/>
          </ac:spMkLst>
        </pc:spChg>
      </pc:sldChg>
      <pc:sldChg chg="modSp">
        <pc:chgData name="Casey McCullough" userId="S::casey@tealsk12.org::9535b8d8-12d3-4db1-8983-beb528848384" providerId="AD" clId="Web-{25F4416F-5F64-4934-A377-37D27329347E}" dt="2020-05-25T15:49:03.932" v="230" actId="20577"/>
        <pc:sldMkLst>
          <pc:docMk/>
          <pc:sldMk cId="1750107587" sldId="284"/>
        </pc:sldMkLst>
        <pc:spChg chg="mod">
          <ac:chgData name="Casey McCullough" userId="S::casey@tealsk12.org::9535b8d8-12d3-4db1-8983-beb528848384" providerId="AD" clId="Web-{25F4416F-5F64-4934-A377-37D27329347E}" dt="2020-05-25T15:49:03.932" v="230" actId="20577"/>
          <ac:spMkLst>
            <pc:docMk/>
            <pc:sldMk cId="1750107587" sldId="284"/>
            <ac:spMk id="3" creationId="{00000000-0000-0000-0000-000000000000}"/>
          </ac:spMkLst>
        </pc:spChg>
      </pc:sldChg>
    </pc:docChg>
  </pc:docChgLst>
  <pc:docChgLst>
    <pc:chgData name="Casey McCullough" userId="S::casey@tealsk12.org::9535b8d8-12d3-4db1-8983-beb528848384" providerId="AD" clId="Web-{B59E86D2-00AB-4858-BC77-C878057E4757}"/>
    <pc:docChg chg="delSld modSld">
      <pc:chgData name="Casey McCullough" userId="S::casey@tealsk12.org::9535b8d8-12d3-4db1-8983-beb528848384" providerId="AD" clId="Web-{B59E86D2-00AB-4858-BC77-C878057E4757}" dt="2020-05-25T16:39:58.918" v="1478" actId="20577"/>
      <pc:docMkLst>
        <pc:docMk/>
      </pc:docMkLst>
      <pc:sldChg chg="modSp">
        <pc:chgData name="Casey McCullough" userId="S::casey@tealsk12.org::9535b8d8-12d3-4db1-8983-beb528848384" providerId="AD" clId="Web-{B59E86D2-00AB-4858-BC77-C878057E4757}" dt="2020-05-25T15:55:08.009" v="38" actId="20577"/>
        <pc:sldMkLst>
          <pc:docMk/>
          <pc:sldMk cId="2476456440" sldId="286"/>
        </pc:sldMkLst>
        <pc:spChg chg="mod">
          <ac:chgData name="Casey McCullough" userId="S::casey@tealsk12.org::9535b8d8-12d3-4db1-8983-beb528848384" providerId="AD" clId="Web-{B59E86D2-00AB-4858-BC77-C878057E4757}" dt="2020-05-25T15:55:08.009" v="38" actId="20577"/>
          <ac:spMkLst>
            <pc:docMk/>
            <pc:sldMk cId="2476456440" sldId="286"/>
            <ac:spMk id="3" creationId="{00000000-0000-0000-0000-000000000000}"/>
          </ac:spMkLst>
        </pc:spChg>
      </pc:sldChg>
      <pc:sldChg chg="modSp modNotes">
        <pc:chgData name="Casey McCullough" userId="S::casey@tealsk12.org::9535b8d8-12d3-4db1-8983-beb528848384" providerId="AD" clId="Web-{B59E86D2-00AB-4858-BC77-C878057E4757}" dt="2020-05-25T15:57:22.323" v="117"/>
        <pc:sldMkLst>
          <pc:docMk/>
          <pc:sldMk cId="903756851" sldId="288"/>
        </pc:sldMkLst>
        <pc:spChg chg="mod">
          <ac:chgData name="Casey McCullough" userId="S::casey@tealsk12.org::9535b8d8-12d3-4db1-8983-beb528848384" providerId="AD" clId="Web-{B59E86D2-00AB-4858-BC77-C878057E4757}" dt="2020-05-25T15:57:03.026" v="66" actId="20577"/>
          <ac:spMkLst>
            <pc:docMk/>
            <pc:sldMk cId="903756851" sldId="288"/>
            <ac:spMk id="2" creationId="{00000000-0000-0000-0000-000000000000}"/>
          </ac:spMkLst>
        </pc:spChg>
      </pc:sldChg>
      <pc:sldChg chg="modSp">
        <pc:chgData name="Casey McCullough" userId="S::casey@tealsk12.org::9535b8d8-12d3-4db1-8983-beb528848384" providerId="AD" clId="Web-{B59E86D2-00AB-4858-BC77-C878057E4757}" dt="2020-05-25T15:59:25.104" v="238" actId="20577"/>
        <pc:sldMkLst>
          <pc:docMk/>
          <pc:sldMk cId="1805892404" sldId="289"/>
        </pc:sldMkLst>
        <pc:spChg chg="mod">
          <ac:chgData name="Casey McCullough" userId="S::casey@tealsk12.org::9535b8d8-12d3-4db1-8983-beb528848384" providerId="AD" clId="Web-{B59E86D2-00AB-4858-BC77-C878057E4757}" dt="2020-05-25T15:59:25.104" v="238" actId="20577"/>
          <ac:spMkLst>
            <pc:docMk/>
            <pc:sldMk cId="1805892404" sldId="289"/>
            <ac:spMk id="2" creationId="{00000000-0000-0000-0000-000000000000}"/>
          </ac:spMkLst>
        </pc:spChg>
        <pc:spChg chg="mod">
          <ac:chgData name="Casey McCullough" userId="S::casey@tealsk12.org::9535b8d8-12d3-4db1-8983-beb528848384" providerId="AD" clId="Web-{B59E86D2-00AB-4858-BC77-C878057E4757}" dt="2020-05-25T15:59:18.026" v="212" actId="20577"/>
          <ac:spMkLst>
            <pc:docMk/>
            <pc:sldMk cId="1805892404" sldId="289"/>
            <ac:spMk id="3" creationId="{00000000-0000-0000-0000-000000000000}"/>
          </ac:spMkLst>
        </pc:spChg>
      </pc:sldChg>
      <pc:sldChg chg="modNotes">
        <pc:chgData name="Casey McCullough" userId="S::casey@tealsk12.org::9535b8d8-12d3-4db1-8983-beb528848384" providerId="AD" clId="Web-{B59E86D2-00AB-4858-BC77-C878057E4757}" dt="2020-05-25T16:01:03.323" v="302"/>
        <pc:sldMkLst>
          <pc:docMk/>
          <pc:sldMk cId="323486395" sldId="290"/>
        </pc:sldMkLst>
      </pc:sldChg>
      <pc:sldChg chg="modSp">
        <pc:chgData name="Casey McCullough" userId="S::casey@tealsk12.org::9535b8d8-12d3-4db1-8983-beb528848384" providerId="AD" clId="Web-{B59E86D2-00AB-4858-BC77-C878057E4757}" dt="2020-05-25T16:05:42.604" v="392" actId="20577"/>
        <pc:sldMkLst>
          <pc:docMk/>
          <pc:sldMk cId="3199489487" sldId="292"/>
        </pc:sldMkLst>
        <pc:spChg chg="mod">
          <ac:chgData name="Casey McCullough" userId="S::casey@tealsk12.org::9535b8d8-12d3-4db1-8983-beb528848384" providerId="AD" clId="Web-{B59E86D2-00AB-4858-BC77-C878057E4757}" dt="2020-05-25T16:05:42.604" v="392" actId="20577"/>
          <ac:spMkLst>
            <pc:docMk/>
            <pc:sldMk cId="3199489487" sldId="292"/>
            <ac:spMk id="3" creationId="{00000000-0000-0000-0000-000000000000}"/>
          </ac:spMkLst>
        </pc:spChg>
      </pc:sldChg>
      <pc:sldChg chg="modSp modNotes">
        <pc:chgData name="Casey McCullough" userId="S::casey@tealsk12.org::9535b8d8-12d3-4db1-8983-beb528848384" providerId="AD" clId="Web-{B59E86D2-00AB-4858-BC77-C878057E4757}" dt="2020-05-25T16:12:59.058" v="465"/>
        <pc:sldMkLst>
          <pc:docMk/>
          <pc:sldMk cId="3308726350" sldId="342"/>
        </pc:sldMkLst>
        <pc:spChg chg="mod">
          <ac:chgData name="Casey McCullough" userId="S::casey@tealsk12.org::9535b8d8-12d3-4db1-8983-beb528848384" providerId="AD" clId="Web-{B59E86D2-00AB-4858-BC77-C878057E4757}" dt="2020-05-25T16:12:23.417" v="421" actId="20577"/>
          <ac:spMkLst>
            <pc:docMk/>
            <pc:sldMk cId="3308726350" sldId="342"/>
            <ac:spMk id="3" creationId="{00000000-0000-0000-0000-000000000000}"/>
          </ac:spMkLst>
        </pc:spChg>
      </pc:sldChg>
      <pc:sldChg chg="modSp">
        <pc:chgData name="Casey McCullough" userId="S::casey@tealsk12.org::9535b8d8-12d3-4db1-8983-beb528848384" providerId="AD" clId="Web-{B59E86D2-00AB-4858-BC77-C878057E4757}" dt="2020-05-25T16:18:39.465" v="766" actId="20577"/>
        <pc:sldMkLst>
          <pc:docMk/>
          <pc:sldMk cId="3126499096" sldId="343"/>
        </pc:sldMkLst>
        <pc:spChg chg="mod">
          <ac:chgData name="Casey McCullough" userId="S::casey@tealsk12.org::9535b8d8-12d3-4db1-8983-beb528848384" providerId="AD" clId="Web-{B59E86D2-00AB-4858-BC77-C878057E4757}" dt="2020-05-25T16:14:01.699" v="518" actId="20577"/>
          <ac:spMkLst>
            <pc:docMk/>
            <pc:sldMk cId="3126499096" sldId="343"/>
            <ac:spMk id="2" creationId="{00000000-0000-0000-0000-000000000000}"/>
          </ac:spMkLst>
        </pc:spChg>
        <pc:spChg chg="mod">
          <ac:chgData name="Casey McCullough" userId="S::casey@tealsk12.org::9535b8d8-12d3-4db1-8983-beb528848384" providerId="AD" clId="Web-{B59E86D2-00AB-4858-BC77-C878057E4757}" dt="2020-05-25T16:18:39.465" v="766" actId="20577"/>
          <ac:spMkLst>
            <pc:docMk/>
            <pc:sldMk cId="3126499096" sldId="343"/>
            <ac:spMk id="3" creationId="{00000000-0000-0000-0000-000000000000}"/>
          </ac:spMkLst>
        </pc:spChg>
      </pc:sldChg>
      <pc:sldChg chg="modSp modNotes">
        <pc:chgData name="Casey McCullough" userId="S::casey@tealsk12.org::9535b8d8-12d3-4db1-8983-beb528848384" providerId="AD" clId="Web-{B59E86D2-00AB-4858-BC77-C878057E4757}" dt="2020-05-25T16:20:25.231" v="819"/>
        <pc:sldMkLst>
          <pc:docMk/>
          <pc:sldMk cId="1849647903" sldId="344"/>
        </pc:sldMkLst>
        <pc:spChg chg="mod">
          <ac:chgData name="Casey McCullough" userId="S::casey@tealsk12.org::9535b8d8-12d3-4db1-8983-beb528848384" providerId="AD" clId="Web-{B59E86D2-00AB-4858-BC77-C878057E4757}" dt="2020-05-25T16:20:11.449" v="813" actId="20577"/>
          <ac:spMkLst>
            <pc:docMk/>
            <pc:sldMk cId="1849647903" sldId="344"/>
            <ac:spMk id="2" creationId="{00000000-0000-0000-0000-000000000000}"/>
          </ac:spMkLst>
        </pc:spChg>
        <pc:spChg chg="mod">
          <ac:chgData name="Casey McCullough" userId="S::casey@tealsk12.org::9535b8d8-12d3-4db1-8983-beb528848384" providerId="AD" clId="Web-{B59E86D2-00AB-4858-BC77-C878057E4757}" dt="2020-05-25T16:19:16.918" v="782" actId="20577"/>
          <ac:spMkLst>
            <pc:docMk/>
            <pc:sldMk cId="1849647903" sldId="344"/>
            <ac:spMk id="3" creationId="{00000000-0000-0000-0000-000000000000}"/>
          </ac:spMkLst>
        </pc:spChg>
      </pc:sldChg>
      <pc:sldChg chg="modSp modNotes">
        <pc:chgData name="Casey McCullough" userId="S::casey@tealsk12.org::9535b8d8-12d3-4db1-8983-beb528848384" providerId="AD" clId="Web-{B59E86D2-00AB-4858-BC77-C878057E4757}" dt="2020-05-25T16:20:54.777" v="831"/>
        <pc:sldMkLst>
          <pc:docMk/>
          <pc:sldMk cId="3326908561" sldId="345"/>
        </pc:sldMkLst>
        <pc:spChg chg="mod">
          <ac:chgData name="Casey McCullough" userId="S::casey@tealsk12.org::9535b8d8-12d3-4db1-8983-beb528848384" providerId="AD" clId="Web-{B59E86D2-00AB-4858-BC77-C878057E4757}" dt="2020-05-25T16:20:42.324" v="820" actId="20577"/>
          <ac:spMkLst>
            <pc:docMk/>
            <pc:sldMk cId="3326908561" sldId="345"/>
            <ac:spMk id="2" creationId="{00000000-0000-0000-0000-000000000000}"/>
          </ac:spMkLst>
        </pc:spChg>
      </pc:sldChg>
      <pc:sldChg chg="modSp modNotes">
        <pc:chgData name="Casey McCullough" userId="S::casey@tealsk12.org::9535b8d8-12d3-4db1-8983-beb528848384" providerId="AD" clId="Web-{B59E86D2-00AB-4858-BC77-C878057E4757}" dt="2020-05-25T16:22:00.824" v="891"/>
        <pc:sldMkLst>
          <pc:docMk/>
          <pc:sldMk cId="1519319154" sldId="346"/>
        </pc:sldMkLst>
        <pc:spChg chg="mod">
          <ac:chgData name="Casey McCullough" userId="S::casey@tealsk12.org::9535b8d8-12d3-4db1-8983-beb528848384" providerId="AD" clId="Web-{B59E86D2-00AB-4858-BC77-C878057E4757}" dt="2020-05-25T16:21:10.481" v="854" actId="20577"/>
          <ac:spMkLst>
            <pc:docMk/>
            <pc:sldMk cId="1519319154" sldId="346"/>
            <ac:spMk id="2" creationId="{00000000-0000-0000-0000-000000000000}"/>
          </ac:spMkLst>
        </pc:spChg>
        <pc:spChg chg="mod">
          <ac:chgData name="Casey McCullough" userId="S::casey@tealsk12.org::9535b8d8-12d3-4db1-8983-beb528848384" providerId="AD" clId="Web-{B59E86D2-00AB-4858-BC77-C878057E4757}" dt="2020-05-25T16:21:28.934" v="871" actId="20577"/>
          <ac:spMkLst>
            <pc:docMk/>
            <pc:sldMk cId="1519319154" sldId="346"/>
            <ac:spMk id="3" creationId="{00000000-0000-0000-0000-000000000000}"/>
          </ac:spMkLst>
        </pc:spChg>
      </pc:sldChg>
      <pc:sldChg chg="modSp modNotes">
        <pc:chgData name="Casey McCullough" userId="S::casey@tealsk12.org::9535b8d8-12d3-4db1-8983-beb528848384" providerId="AD" clId="Web-{B59E86D2-00AB-4858-BC77-C878057E4757}" dt="2020-05-25T16:24:06.090" v="976"/>
        <pc:sldMkLst>
          <pc:docMk/>
          <pc:sldMk cId="2621613355" sldId="347"/>
        </pc:sldMkLst>
        <pc:spChg chg="mod">
          <ac:chgData name="Casey McCullough" userId="S::casey@tealsk12.org::9535b8d8-12d3-4db1-8983-beb528848384" providerId="AD" clId="Web-{B59E86D2-00AB-4858-BC77-C878057E4757}" dt="2020-05-25T16:22:57.637" v="930" actId="20577"/>
          <ac:spMkLst>
            <pc:docMk/>
            <pc:sldMk cId="2621613355" sldId="347"/>
            <ac:spMk id="3" creationId="{00000000-0000-0000-0000-000000000000}"/>
          </ac:spMkLst>
        </pc:spChg>
      </pc:sldChg>
      <pc:sldChg chg="modSp modNotes">
        <pc:chgData name="Casey McCullough" userId="S::casey@tealsk12.org::9535b8d8-12d3-4db1-8983-beb528848384" providerId="AD" clId="Web-{B59E86D2-00AB-4858-BC77-C878057E4757}" dt="2020-05-25T16:25:03.231" v="1019"/>
        <pc:sldMkLst>
          <pc:docMk/>
          <pc:sldMk cId="269377946" sldId="348"/>
        </pc:sldMkLst>
        <pc:spChg chg="mod">
          <ac:chgData name="Casey McCullough" userId="S::casey@tealsk12.org::9535b8d8-12d3-4db1-8983-beb528848384" providerId="AD" clId="Web-{B59E86D2-00AB-4858-BC77-C878057E4757}" dt="2020-05-25T16:24:42.340" v="1001" actId="20577"/>
          <ac:spMkLst>
            <pc:docMk/>
            <pc:sldMk cId="269377946" sldId="348"/>
            <ac:spMk id="2" creationId="{00000000-0000-0000-0000-000000000000}"/>
          </ac:spMkLst>
        </pc:spChg>
        <pc:spChg chg="mod">
          <ac:chgData name="Casey McCullough" userId="S::casey@tealsk12.org::9535b8d8-12d3-4db1-8983-beb528848384" providerId="AD" clId="Web-{B59E86D2-00AB-4858-BC77-C878057E4757}" dt="2020-05-25T16:24:28.856" v="980" actId="20577"/>
          <ac:spMkLst>
            <pc:docMk/>
            <pc:sldMk cId="269377946" sldId="348"/>
            <ac:spMk id="3" creationId="{00000000-0000-0000-0000-000000000000}"/>
          </ac:spMkLst>
        </pc:spChg>
      </pc:sldChg>
      <pc:sldChg chg="modSp modNotes">
        <pc:chgData name="Casey McCullough" userId="S::casey@tealsk12.org::9535b8d8-12d3-4db1-8983-beb528848384" providerId="AD" clId="Web-{B59E86D2-00AB-4858-BC77-C878057E4757}" dt="2020-05-25T16:25:52.981" v="1047"/>
        <pc:sldMkLst>
          <pc:docMk/>
          <pc:sldMk cId="2450799802" sldId="349"/>
        </pc:sldMkLst>
        <pc:spChg chg="mod">
          <ac:chgData name="Casey McCullough" userId="S::casey@tealsk12.org::9535b8d8-12d3-4db1-8983-beb528848384" providerId="AD" clId="Web-{B59E86D2-00AB-4858-BC77-C878057E4757}" dt="2020-05-25T16:25:34.496" v="1026" actId="20577"/>
          <ac:spMkLst>
            <pc:docMk/>
            <pc:sldMk cId="2450799802" sldId="349"/>
            <ac:spMk id="2" creationId="{00000000-0000-0000-0000-000000000000}"/>
          </ac:spMkLst>
        </pc:spChg>
        <pc:spChg chg="mod">
          <ac:chgData name="Casey McCullough" userId="S::casey@tealsk12.org::9535b8d8-12d3-4db1-8983-beb528848384" providerId="AD" clId="Web-{B59E86D2-00AB-4858-BC77-C878057E4757}" dt="2020-05-25T16:25:24.793" v="1021" actId="20577"/>
          <ac:spMkLst>
            <pc:docMk/>
            <pc:sldMk cId="2450799802" sldId="349"/>
            <ac:spMk id="3" creationId="{00000000-0000-0000-0000-000000000000}"/>
          </ac:spMkLst>
        </pc:spChg>
      </pc:sldChg>
      <pc:sldChg chg="mod modShow modNotes">
        <pc:chgData name="Casey McCullough" userId="S::casey@tealsk12.org::9535b8d8-12d3-4db1-8983-beb528848384" providerId="AD" clId="Web-{B59E86D2-00AB-4858-BC77-C878057E4757}" dt="2020-05-25T16:29:06.980" v="1076"/>
        <pc:sldMkLst>
          <pc:docMk/>
          <pc:sldMk cId="2735047258" sldId="354"/>
        </pc:sldMkLst>
      </pc:sldChg>
      <pc:sldChg chg="mod modShow modNotes">
        <pc:chgData name="Casey McCullough" userId="S::casey@tealsk12.org::9535b8d8-12d3-4db1-8983-beb528848384" providerId="AD" clId="Web-{B59E86D2-00AB-4858-BC77-C878057E4757}" dt="2020-05-25T16:29:29.418" v="1103"/>
        <pc:sldMkLst>
          <pc:docMk/>
          <pc:sldMk cId="344797343" sldId="356"/>
        </pc:sldMkLst>
      </pc:sldChg>
      <pc:sldChg chg="modSp">
        <pc:chgData name="Casey McCullough" userId="S::casey@tealsk12.org::9535b8d8-12d3-4db1-8983-beb528848384" providerId="AD" clId="Web-{B59E86D2-00AB-4858-BC77-C878057E4757}" dt="2020-05-25T16:30:46.215" v="1124" actId="20577"/>
        <pc:sldMkLst>
          <pc:docMk/>
          <pc:sldMk cId="1288214352" sldId="357"/>
        </pc:sldMkLst>
        <pc:spChg chg="mod">
          <ac:chgData name="Casey McCullough" userId="S::casey@tealsk12.org::9535b8d8-12d3-4db1-8983-beb528848384" providerId="AD" clId="Web-{B59E86D2-00AB-4858-BC77-C878057E4757}" dt="2020-05-25T16:30:36.309" v="1116" actId="20577"/>
          <ac:spMkLst>
            <pc:docMk/>
            <pc:sldMk cId="1288214352" sldId="357"/>
            <ac:spMk id="2" creationId="{00000000-0000-0000-0000-000000000000}"/>
          </ac:spMkLst>
        </pc:spChg>
        <pc:spChg chg="mod">
          <ac:chgData name="Casey McCullough" userId="S::casey@tealsk12.org::9535b8d8-12d3-4db1-8983-beb528848384" providerId="AD" clId="Web-{B59E86D2-00AB-4858-BC77-C878057E4757}" dt="2020-05-25T16:30:46.215" v="1124" actId="20577"/>
          <ac:spMkLst>
            <pc:docMk/>
            <pc:sldMk cId="1288214352" sldId="357"/>
            <ac:spMk id="3" creationId="{00000000-0000-0000-0000-000000000000}"/>
          </ac:spMkLst>
        </pc:spChg>
      </pc:sldChg>
      <pc:sldChg chg="modSp">
        <pc:chgData name="Casey McCullough" userId="S::casey@tealsk12.org::9535b8d8-12d3-4db1-8983-beb528848384" providerId="AD" clId="Web-{B59E86D2-00AB-4858-BC77-C878057E4757}" dt="2020-05-25T16:31:16.215" v="1135" actId="20577"/>
        <pc:sldMkLst>
          <pc:docMk/>
          <pc:sldMk cId="4066292230" sldId="358"/>
        </pc:sldMkLst>
        <pc:spChg chg="mod">
          <ac:chgData name="Casey McCullough" userId="S::casey@tealsk12.org::9535b8d8-12d3-4db1-8983-beb528848384" providerId="AD" clId="Web-{B59E86D2-00AB-4858-BC77-C878057E4757}" dt="2020-05-25T16:31:06.027" v="1126" actId="20577"/>
          <ac:spMkLst>
            <pc:docMk/>
            <pc:sldMk cId="4066292230" sldId="358"/>
            <ac:spMk id="2" creationId="{00000000-0000-0000-0000-000000000000}"/>
          </ac:spMkLst>
        </pc:spChg>
        <pc:spChg chg="mod">
          <ac:chgData name="Casey McCullough" userId="S::casey@tealsk12.org::9535b8d8-12d3-4db1-8983-beb528848384" providerId="AD" clId="Web-{B59E86D2-00AB-4858-BC77-C878057E4757}" dt="2020-05-25T16:31:16.215" v="1135" actId="20577"/>
          <ac:spMkLst>
            <pc:docMk/>
            <pc:sldMk cId="4066292230" sldId="358"/>
            <ac:spMk id="3" creationId="{00000000-0000-0000-0000-000000000000}"/>
          </ac:spMkLst>
        </pc:spChg>
      </pc:sldChg>
      <pc:sldChg chg="modSp">
        <pc:chgData name="Casey McCullough" userId="S::casey@tealsk12.org::9535b8d8-12d3-4db1-8983-beb528848384" providerId="AD" clId="Web-{B59E86D2-00AB-4858-BC77-C878057E4757}" dt="2020-05-25T16:32:02.637" v="1154" actId="20577"/>
        <pc:sldMkLst>
          <pc:docMk/>
          <pc:sldMk cId="813118668" sldId="359"/>
        </pc:sldMkLst>
        <pc:spChg chg="mod">
          <ac:chgData name="Casey McCullough" userId="S::casey@tealsk12.org::9535b8d8-12d3-4db1-8983-beb528848384" providerId="AD" clId="Web-{B59E86D2-00AB-4858-BC77-C878057E4757}" dt="2020-05-25T16:31:57.793" v="1150" actId="20577"/>
          <ac:spMkLst>
            <pc:docMk/>
            <pc:sldMk cId="813118668" sldId="359"/>
            <ac:spMk id="2" creationId="{00000000-0000-0000-0000-000000000000}"/>
          </ac:spMkLst>
        </pc:spChg>
        <pc:spChg chg="mod">
          <ac:chgData name="Casey McCullough" userId="S::casey@tealsk12.org::9535b8d8-12d3-4db1-8983-beb528848384" providerId="AD" clId="Web-{B59E86D2-00AB-4858-BC77-C878057E4757}" dt="2020-05-25T16:32:02.637" v="1154" actId="20577"/>
          <ac:spMkLst>
            <pc:docMk/>
            <pc:sldMk cId="813118668" sldId="359"/>
            <ac:spMk id="3" creationId="{00000000-0000-0000-0000-000000000000}"/>
          </ac:spMkLst>
        </pc:spChg>
      </pc:sldChg>
      <pc:sldChg chg="modSp">
        <pc:chgData name="Casey McCullough" userId="S::casey@tealsk12.org::9535b8d8-12d3-4db1-8983-beb528848384" providerId="AD" clId="Web-{B59E86D2-00AB-4858-BC77-C878057E4757}" dt="2020-05-25T16:32:39.371" v="1169" actId="20577"/>
        <pc:sldMkLst>
          <pc:docMk/>
          <pc:sldMk cId="3381543082" sldId="360"/>
        </pc:sldMkLst>
        <pc:spChg chg="mod">
          <ac:chgData name="Casey McCullough" userId="S::casey@tealsk12.org::9535b8d8-12d3-4db1-8983-beb528848384" providerId="AD" clId="Web-{B59E86D2-00AB-4858-BC77-C878057E4757}" dt="2020-05-25T16:32:29.543" v="1160" actId="20577"/>
          <ac:spMkLst>
            <pc:docMk/>
            <pc:sldMk cId="3381543082" sldId="360"/>
            <ac:spMk id="2" creationId="{00000000-0000-0000-0000-000000000000}"/>
          </ac:spMkLst>
        </pc:spChg>
        <pc:spChg chg="mod">
          <ac:chgData name="Casey McCullough" userId="S::casey@tealsk12.org::9535b8d8-12d3-4db1-8983-beb528848384" providerId="AD" clId="Web-{B59E86D2-00AB-4858-BC77-C878057E4757}" dt="2020-05-25T16:32:39.371" v="1169" actId="20577"/>
          <ac:spMkLst>
            <pc:docMk/>
            <pc:sldMk cId="3381543082" sldId="360"/>
            <ac:spMk id="3" creationId="{00000000-0000-0000-0000-000000000000}"/>
          </ac:spMkLst>
        </pc:spChg>
      </pc:sldChg>
      <pc:sldChg chg="modSp">
        <pc:chgData name="Casey McCullough" userId="S::casey@tealsk12.org::9535b8d8-12d3-4db1-8983-beb528848384" providerId="AD" clId="Web-{B59E86D2-00AB-4858-BC77-C878057E4757}" dt="2020-05-25T16:33:09.590" v="1186" actId="20577"/>
        <pc:sldMkLst>
          <pc:docMk/>
          <pc:sldMk cId="2968076984" sldId="361"/>
        </pc:sldMkLst>
        <pc:spChg chg="mod">
          <ac:chgData name="Casey McCullough" userId="S::casey@tealsk12.org::9535b8d8-12d3-4db1-8983-beb528848384" providerId="AD" clId="Web-{B59E86D2-00AB-4858-BC77-C878057E4757}" dt="2020-05-25T16:33:08.746" v="1183" actId="20577"/>
          <ac:spMkLst>
            <pc:docMk/>
            <pc:sldMk cId="2968076984" sldId="361"/>
            <ac:spMk id="2" creationId="{00000000-0000-0000-0000-000000000000}"/>
          </ac:spMkLst>
        </pc:spChg>
        <pc:spChg chg="mod">
          <ac:chgData name="Casey McCullough" userId="S::casey@tealsk12.org::9535b8d8-12d3-4db1-8983-beb528848384" providerId="AD" clId="Web-{B59E86D2-00AB-4858-BC77-C878057E4757}" dt="2020-05-25T16:33:09.590" v="1186" actId="20577"/>
          <ac:spMkLst>
            <pc:docMk/>
            <pc:sldMk cId="2968076984" sldId="361"/>
            <ac:spMk id="3" creationId="{00000000-0000-0000-0000-000000000000}"/>
          </ac:spMkLst>
        </pc:spChg>
      </pc:sldChg>
      <pc:sldChg chg="modSp">
        <pc:chgData name="Casey McCullough" userId="S::casey@tealsk12.org::9535b8d8-12d3-4db1-8983-beb528848384" providerId="AD" clId="Web-{B59E86D2-00AB-4858-BC77-C878057E4757}" dt="2020-05-25T16:33:34.074" v="1195" actId="20577"/>
        <pc:sldMkLst>
          <pc:docMk/>
          <pc:sldMk cId="3166215738" sldId="362"/>
        </pc:sldMkLst>
        <pc:spChg chg="mod">
          <ac:chgData name="Casey McCullough" userId="S::casey@tealsk12.org::9535b8d8-12d3-4db1-8983-beb528848384" providerId="AD" clId="Web-{B59E86D2-00AB-4858-BC77-C878057E4757}" dt="2020-05-25T16:33:25.121" v="1188" actId="20577"/>
          <ac:spMkLst>
            <pc:docMk/>
            <pc:sldMk cId="3166215738" sldId="362"/>
            <ac:spMk id="2" creationId="{00000000-0000-0000-0000-000000000000}"/>
          </ac:spMkLst>
        </pc:spChg>
        <pc:spChg chg="mod">
          <ac:chgData name="Casey McCullough" userId="S::casey@tealsk12.org::9535b8d8-12d3-4db1-8983-beb528848384" providerId="AD" clId="Web-{B59E86D2-00AB-4858-BC77-C878057E4757}" dt="2020-05-25T16:33:34.074" v="1195" actId="20577"/>
          <ac:spMkLst>
            <pc:docMk/>
            <pc:sldMk cId="3166215738" sldId="362"/>
            <ac:spMk id="3" creationId="{00000000-0000-0000-0000-000000000000}"/>
          </ac:spMkLst>
        </pc:spChg>
      </pc:sldChg>
      <pc:sldChg chg="del">
        <pc:chgData name="Casey McCullough" userId="S::casey@tealsk12.org::9535b8d8-12d3-4db1-8983-beb528848384" providerId="AD" clId="Web-{B59E86D2-00AB-4858-BC77-C878057E4757}" dt="2020-05-25T16:34:50.699" v="1197"/>
        <pc:sldMkLst>
          <pc:docMk/>
          <pc:sldMk cId="2971577808" sldId="366"/>
        </pc:sldMkLst>
      </pc:sldChg>
      <pc:sldChg chg="del">
        <pc:chgData name="Casey McCullough" userId="S::casey@tealsk12.org::9535b8d8-12d3-4db1-8983-beb528848384" providerId="AD" clId="Web-{B59E86D2-00AB-4858-BC77-C878057E4757}" dt="2020-05-25T16:34:53.090" v="1198"/>
        <pc:sldMkLst>
          <pc:docMk/>
          <pc:sldMk cId="2207224073" sldId="367"/>
        </pc:sldMkLst>
      </pc:sldChg>
      <pc:sldChg chg="modSp modNotes">
        <pc:chgData name="Casey McCullough" userId="S::casey@tealsk12.org::9535b8d8-12d3-4db1-8983-beb528848384" providerId="AD" clId="Web-{B59E86D2-00AB-4858-BC77-C878057E4757}" dt="2020-05-25T16:39:58.902" v="1477" actId="20577"/>
        <pc:sldMkLst>
          <pc:docMk/>
          <pc:sldMk cId="80744080" sldId="369"/>
        </pc:sldMkLst>
        <pc:spChg chg="mod">
          <ac:chgData name="Casey McCullough" userId="S::casey@tealsk12.org::9535b8d8-12d3-4db1-8983-beb528848384" providerId="AD" clId="Web-{B59E86D2-00AB-4858-BC77-C878057E4757}" dt="2020-05-25T16:39:58.902" v="1477" actId="20577"/>
          <ac:spMkLst>
            <pc:docMk/>
            <pc:sldMk cId="80744080" sldId="369"/>
            <ac:spMk id="3" creationId="{00000000-0000-0000-0000-000000000000}"/>
          </ac:spMkLst>
        </pc:spChg>
      </pc:sldChg>
    </pc:docChg>
  </pc:docChgLst>
  <pc:docChgLst>
    <pc:chgData name="Casey McCullough" userId="S::casey@tealsk12.org::9535b8d8-12d3-4db1-8983-beb528848384" providerId="AD" clId="Web-{AB3080D0-9C85-4957-A782-679AE8B46965}"/>
    <pc:docChg chg="addSld modSld sldOrd">
      <pc:chgData name="Casey McCullough" userId="S::casey@tealsk12.org::9535b8d8-12d3-4db1-8983-beb528848384" providerId="AD" clId="Web-{AB3080D0-9C85-4957-A782-679AE8B46965}" dt="2020-07-14T14:53:33.978" v="1129"/>
      <pc:docMkLst>
        <pc:docMk/>
      </pc:docMkLst>
      <pc:sldChg chg="modSp">
        <pc:chgData name="Casey McCullough" userId="S::casey@tealsk12.org::9535b8d8-12d3-4db1-8983-beb528848384" providerId="AD" clId="Web-{AB3080D0-9C85-4957-A782-679AE8B46965}" dt="2020-07-14T14:11:57.487" v="10" actId="20577"/>
        <pc:sldMkLst>
          <pc:docMk/>
          <pc:sldMk cId="3050297524" sldId="406"/>
        </pc:sldMkLst>
        <pc:spChg chg="mod">
          <ac:chgData name="Casey McCullough" userId="S::casey@tealsk12.org::9535b8d8-12d3-4db1-8983-beb528848384" providerId="AD" clId="Web-{AB3080D0-9C85-4957-A782-679AE8B46965}" dt="2020-07-14T14:11:57.487" v="10" actId="20577"/>
          <ac:spMkLst>
            <pc:docMk/>
            <pc:sldMk cId="3050297524" sldId="406"/>
            <ac:spMk id="3" creationId="{00000000-0000-0000-0000-000000000000}"/>
          </ac:spMkLst>
        </pc:spChg>
      </pc:sldChg>
      <pc:sldChg chg="modSp">
        <pc:chgData name="Casey McCullough" userId="S::casey@tealsk12.org::9535b8d8-12d3-4db1-8983-beb528848384" providerId="AD" clId="Web-{AB3080D0-9C85-4957-A782-679AE8B46965}" dt="2020-07-14T14:25:37.848" v="14" actId="14100"/>
        <pc:sldMkLst>
          <pc:docMk/>
          <pc:sldMk cId="3115307379" sldId="407"/>
        </pc:sldMkLst>
        <pc:spChg chg="mod">
          <ac:chgData name="Casey McCullough" userId="S::casey@tealsk12.org::9535b8d8-12d3-4db1-8983-beb528848384" providerId="AD" clId="Web-{AB3080D0-9C85-4957-A782-679AE8B46965}" dt="2020-07-14T14:25:37.848" v="14" actId="14100"/>
          <ac:spMkLst>
            <pc:docMk/>
            <pc:sldMk cId="3115307379" sldId="407"/>
            <ac:spMk id="3" creationId="{00000000-0000-0000-0000-000000000000}"/>
          </ac:spMkLst>
        </pc:spChg>
      </pc:sldChg>
      <pc:sldChg chg="modSp">
        <pc:chgData name="Casey McCullough" userId="S::casey@tealsk12.org::9535b8d8-12d3-4db1-8983-beb528848384" providerId="AD" clId="Web-{AB3080D0-9C85-4957-A782-679AE8B46965}" dt="2020-07-14T14:26:44.850" v="23" actId="20577"/>
        <pc:sldMkLst>
          <pc:docMk/>
          <pc:sldMk cId="844695043" sldId="409"/>
        </pc:sldMkLst>
        <pc:spChg chg="mod">
          <ac:chgData name="Casey McCullough" userId="S::casey@tealsk12.org::9535b8d8-12d3-4db1-8983-beb528848384" providerId="AD" clId="Web-{AB3080D0-9C85-4957-A782-679AE8B46965}" dt="2020-07-14T14:26:44.850" v="23" actId="20577"/>
          <ac:spMkLst>
            <pc:docMk/>
            <pc:sldMk cId="844695043" sldId="409"/>
            <ac:spMk id="3" creationId="{00000000-0000-0000-0000-000000000000}"/>
          </ac:spMkLst>
        </pc:spChg>
      </pc:sldChg>
      <pc:sldChg chg="modSp">
        <pc:chgData name="Casey McCullough" userId="S::casey@tealsk12.org::9535b8d8-12d3-4db1-8983-beb528848384" providerId="AD" clId="Web-{AB3080D0-9C85-4957-A782-679AE8B46965}" dt="2020-07-14T14:31:30.699" v="71" actId="20577"/>
        <pc:sldMkLst>
          <pc:docMk/>
          <pc:sldMk cId="1536001832" sldId="411"/>
        </pc:sldMkLst>
        <pc:spChg chg="mod">
          <ac:chgData name="Casey McCullough" userId="S::casey@tealsk12.org::9535b8d8-12d3-4db1-8983-beb528848384" providerId="AD" clId="Web-{AB3080D0-9C85-4957-A782-679AE8B46965}" dt="2020-07-14T14:31:30.699" v="71" actId="20577"/>
          <ac:spMkLst>
            <pc:docMk/>
            <pc:sldMk cId="1536001832" sldId="411"/>
            <ac:spMk id="2" creationId="{00000000-0000-0000-0000-000000000000}"/>
          </ac:spMkLst>
        </pc:spChg>
      </pc:sldChg>
      <pc:sldChg chg="modSp">
        <pc:chgData name="Casey McCullough" userId="S::casey@tealsk12.org::9535b8d8-12d3-4db1-8983-beb528848384" providerId="AD" clId="Web-{AB3080D0-9C85-4957-A782-679AE8B46965}" dt="2020-07-14T14:32:57.623" v="114" actId="20577"/>
        <pc:sldMkLst>
          <pc:docMk/>
          <pc:sldMk cId="2920289835" sldId="413"/>
        </pc:sldMkLst>
        <pc:spChg chg="mod">
          <ac:chgData name="Casey McCullough" userId="S::casey@tealsk12.org::9535b8d8-12d3-4db1-8983-beb528848384" providerId="AD" clId="Web-{AB3080D0-9C85-4957-A782-679AE8B46965}" dt="2020-07-14T14:32:57.623" v="114" actId="20577"/>
          <ac:spMkLst>
            <pc:docMk/>
            <pc:sldMk cId="2920289835" sldId="413"/>
            <ac:spMk id="2" creationId="{00000000-0000-0000-0000-000000000000}"/>
          </ac:spMkLst>
        </pc:spChg>
      </pc:sldChg>
      <pc:sldChg chg="modSp modNotes">
        <pc:chgData name="Casey McCullough" userId="S::casey@tealsk12.org::9535b8d8-12d3-4db1-8983-beb528848384" providerId="AD" clId="Web-{AB3080D0-9C85-4957-A782-679AE8B46965}" dt="2020-07-14T14:39:19.913" v="326"/>
        <pc:sldMkLst>
          <pc:docMk/>
          <pc:sldMk cId="565977269" sldId="415"/>
        </pc:sldMkLst>
        <pc:spChg chg="mod">
          <ac:chgData name="Casey McCullough" userId="S::casey@tealsk12.org::9535b8d8-12d3-4db1-8983-beb528848384" providerId="AD" clId="Web-{AB3080D0-9C85-4957-A782-679AE8B46965}" dt="2020-07-14T14:36:40.487" v="205" actId="20577"/>
          <ac:spMkLst>
            <pc:docMk/>
            <pc:sldMk cId="565977269" sldId="415"/>
            <ac:spMk id="3" creationId="{00000000-0000-0000-0000-000000000000}"/>
          </ac:spMkLst>
        </pc:spChg>
      </pc:sldChg>
      <pc:sldChg chg="modNotes">
        <pc:chgData name="Casey McCullough" userId="S::casey@tealsk12.org::9535b8d8-12d3-4db1-8983-beb528848384" providerId="AD" clId="Web-{AB3080D0-9C85-4957-A782-679AE8B46965}" dt="2020-07-14T14:44:19.732" v="469"/>
        <pc:sldMkLst>
          <pc:docMk/>
          <pc:sldMk cId="2558460393" sldId="416"/>
        </pc:sldMkLst>
      </pc:sldChg>
      <pc:sldChg chg="modSp new ord">
        <pc:chgData name="Casey McCullough" userId="S::casey@tealsk12.org::9535b8d8-12d3-4db1-8983-beb528848384" providerId="AD" clId="Web-{AB3080D0-9C85-4957-A782-679AE8B46965}" dt="2020-07-14T14:53:33.978" v="1129"/>
        <pc:sldMkLst>
          <pc:docMk/>
          <pc:sldMk cId="2230210870" sldId="447"/>
        </pc:sldMkLst>
        <pc:spChg chg="mod">
          <ac:chgData name="Casey McCullough" userId="S::casey@tealsk12.org::9535b8d8-12d3-4db1-8983-beb528848384" providerId="AD" clId="Web-{AB3080D0-9C85-4957-A782-679AE8B46965}" dt="2020-07-14T14:45:07.952" v="501" actId="20577"/>
          <ac:spMkLst>
            <pc:docMk/>
            <pc:sldMk cId="2230210870" sldId="447"/>
            <ac:spMk id="2" creationId="{30C60429-9E39-434B-B8A2-3CB2FB5EF664}"/>
          </ac:spMkLst>
        </pc:spChg>
        <pc:spChg chg="mod">
          <ac:chgData name="Casey McCullough" userId="S::casey@tealsk12.org::9535b8d8-12d3-4db1-8983-beb528848384" providerId="AD" clId="Web-{AB3080D0-9C85-4957-A782-679AE8B46965}" dt="2020-07-14T14:53:23.712" v="1127" actId="20577"/>
          <ac:spMkLst>
            <pc:docMk/>
            <pc:sldMk cId="2230210870" sldId="447"/>
            <ac:spMk id="3" creationId="{EE4FF9CF-9746-427A-B6E0-DE16DB23EF8C}"/>
          </ac:spMkLst>
        </pc:spChg>
      </pc:sldChg>
    </pc:docChg>
  </pc:docChgLst>
  <pc:docChgLst>
    <pc:chgData name="Casey McCullough" userId="S::casey@tealsk12.org::9535b8d8-12d3-4db1-8983-beb528848384" providerId="AD" clId="Web-{76F20E10-89F8-4C98-926A-BD400A7F3BA2}"/>
    <pc:docChg chg="modSld">
      <pc:chgData name="Casey McCullough" userId="S::casey@tealsk12.org::9535b8d8-12d3-4db1-8983-beb528848384" providerId="AD" clId="Web-{76F20E10-89F8-4C98-926A-BD400A7F3BA2}" dt="2020-05-25T15:37:21.529" v="0"/>
      <pc:docMkLst>
        <pc:docMk/>
      </pc:docMkLst>
      <pc:sldChg chg="mod modShow">
        <pc:chgData name="Casey McCullough" userId="S::casey@tealsk12.org::9535b8d8-12d3-4db1-8983-beb528848384" providerId="AD" clId="Web-{76F20E10-89F8-4C98-926A-BD400A7F3BA2}" dt="2020-05-25T15:37:21.529" v="0"/>
        <pc:sldMkLst>
          <pc:docMk/>
          <pc:sldMk cId="1420510727" sldId="277"/>
        </pc:sldMkLst>
      </pc:sldChg>
    </pc:docChg>
  </pc:docChgLst>
  <pc:docChgLst>
    <pc:chgData name="Andrew Spiece" userId="fa642140-3bd0-4b55-83f4-9860f065d0b0" providerId="ADAL" clId="{B56944B4-7774-4FC6-A80F-425E8E0D1F96}"/>
    <pc:docChg chg="custSel modSld">
      <pc:chgData name="Andrew Spiece" userId="fa642140-3bd0-4b55-83f4-9860f065d0b0" providerId="ADAL" clId="{B56944B4-7774-4FC6-A80F-425E8E0D1F96}" dt="2020-04-28T19:55:38.223" v="33" actId="27636"/>
      <pc:docMkLst>
        <pc:docMk/>
      </pc:docMkLst>
      <pc:sldChg chg="modSp">
        <pc:chgData name="Andrew Spiece" userId="fa642140-3bd0-4b55-83f4-9860f065d0b0" providerId="ADAL" clId="{B56944B4-7774-4FC6-A80F-425E8E0D1F96}" dt="2020-04-28T19:55:37.244" v="1" actId="27636"/>
        <pc:sldMkLst>
          <pc:docMk/>
          <pc:sldMk cId="2352032611" sldId="261"/>
        </pc:sldMkLst>
        <pc:spChg chg="mod">
          <ac:chgData name="Andrew Spiece" userId="fa642140-3bd0-4b55-83f4-9860f065d0b0" providerId="ADAL" clId="{B56944B4-7774-4FC6-A80F-425E8E0D1F96}" dt="2020-04-28T19:55:37.244" v="1" actId="27636"/>
          <ac:spMkLst>
            <pc:docMk/>
            <pc:sldMk cId="2352032611" sldId="261"/>
            <ac:spMk id="2" creationId="{00000000-0000-0000-0000-000000000000}"/>
          </ac:spMkLst>
        </pc:spChg>
      </pc:sldChg>
      <pc:sldChg chg="modSp">
        <pc:chgData name="Andrew Spiece" userId="fa642140-3bd0-4b55-83f4-9860f065d0b0" providerId="ADAL" clId="{B56944B4-7774-4FC6-A80F-425E8E0D1F96}" dt="2020-04-28T19:55:37.353" v="2" actId="27636"/>
        <pc:sldMkLst>
          <pc:docMk/>
          <pc:sldMk cId="3124536173" sldId="262"/>
        </pc:sldMkLst>
        <pc:spChg chg="mod">
          <ac:chgData name="Andrew Spiece" userId="fa642140-3bd0-4b55-83f4-9860f065d0b0" providerId="ADAL" clId="{B56944B4-7774-4FC6-A80F-425E8E0D1F96}" dt="2020-04-28T19:55:37.353" v="2" actId="27636"/>
          <ac:spMkLst>
            <pc:docMk/>
            <pc:sldMk cId="3124536173" sldId="262"/>
            <ac:spMk id="2" creationId="{00000000-0000-0000-0000-000000000000}"/>
          </ac:spMkLst>
        </pc:spChg>
      </pc:sldChg>
      <pc:sldChg chg="modSp">
        <pc:chgData name="Andrew Spiece" userId="fa642140-3bd0-4b55-83f4-9860f065d0b0" providerId="ADAL" clId="{B56944B4-7774-4FC6-A80F-425E8E0D1F96}" dt="2020-04-28T19:55:37.360" v="3" actId="27636"/>
        <pc:sldMkLst>
          <pc:docMk/>
          <pc:sldMk cId="294489874" sldId="263"/>
        </pc:sldMkLst>
        <pc:spChg chg="mod">
          <ac:chgData name="Andrew Spiece" userId="fa642140-3bd0-4b55-83f4-9860f065d0b0" providerId="ADAL" clId="{B56944B4-7774-4FC6-A80F-425E8E0D1F96}" dt="2020-04-28T19:55:37.360" v="3" actId="27636"/>
          <ac:spMkLst>
            <pc:docMk/>
            <pc:sldMk cId="294489874" sldId="263"/>
            <ac:spMk id="2" creationId="{00000000-0000-0000-0000-000000000000}"/>
          </ac:spMkLst>
        </pc:spChg>
      </pc:sldChg>
      <pc:sldChg chg="modSp">
        <pc:chgData name="Andrew Spiece" userId="fa642140-3bd0-4b55-83f4-9860f065d0b0" providerId="ADAL" clId="{B56944B4-7774-4FC6-A80F-425E8E0D1F96}" dt="2020-04-28T19:55:37.365" v="4" actId="27636"/>
        <pc:sldMkLst>
          <pc:docMk/>
          <pc:sldMk cId="277601741" sldId="266"/>
        </pc:sldMkLst>
        <pc:spChg chg="mod">
          <ac:chgData name="Andrew Spiece" userId="fa642140-3bd0-4b55-83f4-9860f065d0b0" providerId="ADAL" clId="{B56944B4-7774-4FC6-A80F-425E8E0D1F96}" dt="2020-04-28T19:55:37.365" v="4" actId="27636"/>
          <ac:spMkLst>
            <pc:docMk/>
            <pc:sldMk cId="277601741" sldId="266"/>
            <ac:spMk id="2" creationId="{00000000-0000-0000-0000-000000000000}"/>
          </ac:spMkLst>
        </pc:spChg>
      </pc:sldChg>
      <pc:sldChg chg="modTransition">
        <pc:chgData name="Andrew Spiece" userId="fa642140-3bd0-4b55-83f4-9860f065d0b0" providerId="ADAL" clId="{B56944B4-7774-4FC6-A80F-425E8E0D1F96}" dt="2020-04-28T19:55:36" v="0"/>
        <pc:sldMkLst>
          <pc:docMk/>
          <pc:sldMk cId="3995801420" sldId="268"/>
        </pc:sldMkLst>
      </pc:sldChg>
      <pc:sldChg chg="modTransition">
        <pc:chgData name="Andrew Spiece" userId="fa642140-3bd0-4b55-83f4-9860f065d0b0" providerId="ADAL" clId="{B56944B4-7774-4FC6-A80F-425E8E0D1F96}" dt="2020-04-28T19:55:36" v="0"/>
        <pc:sldMkLst>
          <pc:docMk/>
          <pc:sldMk cId="3464621833" sldId="269"/>
        </pc:sldMkLst>
      </pc:sldChg>
      <pc:sldChg chg="modTransition">
        <pc:chgData name="Andrew Spiece" userId="fa642140-3bd0-4b55-83f4-9860f065d0b0" providerId="ADAL" clId="{B56944B4-7774-4FC6-A80F-425E8E0D1F96}" dt="2020-04-28T19:55:36" v="0"/>
        <pc:sldMkLst>
          <pc:docMk/>
          <pc:sldMk cId="965835917" sldId="270"/>
        </pc:sldMkLst>
      </pc:sldChg>
      <pc:sldChg chg="modTransition">
        <pc:chgData name="Andrew Spiece" userId="fa642140-3bd0-4b55-83f4-9860f065d0b0" providerId="ADAL" clId="{B56944B4-7774-4FC6-A80F-425E8E0D1F96}" dt="2020-04-28T19:55:36" v="0"/>
        <pc:sldMkLst>
          <pc:docMk/>
          <pc:sldMk cId="2232341221" sldId="271"/>
        </pc:sldMkLst>
      </pc:sldChg>
      <pc:sldChg chg="modTransition">
        <pc:chgData name="Andrew Spiece" userId="fa642140-3bd0-4b55-83f4-9860f065d0b0" providerId="ADAL" clId="{B56944B4-7774-4FC6-A80F-425E8E0D1F96}" dt="2020-04-28T19:55:36" v="0"/>
        <pc:sldMkLst>
          <pc:docMk/>
          <pc:sldMk cId="625637318" sldId="272"/>
        </pc:sldMkLst>
      </pc:sldChg>
      <pc:sldChg chg="modTransition">
        <pc:chgData name="Andrew Spiece" userId="fa642140-3bd0-4b55-83f4-9860f065d0b0" providerId="ADAL" clId="{B56944B4-7774-4FC6-A80F-425E8E0D1F96}" dt="2020-04-28T19:55:36" v="0"/>
        <pc:sldMkLst>
          <pc:docMk/>
          <pc:sldMk cId="3753351410" sldId="273"/>
        </pc:sldMkLst>
      </pc:sldChg>
      <pc:sldChg chg="modTransition">
        <pc:chgData name="Andrew Spiece" userId="fa642140-3bd0-4b55-83f4-9860f065d0b0" providerId="ADAL" clId="{B56944B4-7774-4FC6-A80F-425E8E0D1F96}" dt="2020-04-28T19:55:36" v="0"/>
        <pc:sldMkLst>
          <pc:docMk/>
          <pc:sldMk cId="3341254306" sldId="274"/>
        </pc:sldMkLst>
      </pc:sldChg>
      <pc:sldChg chg="modSp">
        <pc:chgData name="Andrew Spiece" userId="fa642140-3bd0-4b55-83f4-9860f065d0b0" providerId="ADAL" clId="{B56944B4-7774-4FC6-A80F-425E8E0D1F96}" dt="2020-04-28T19:55:37.390" v="5" actId="27636"/>
        <pc:sldMkLst>
          <pc:docMk/>
          <pc:sldMk cId="2181820260" sldId="279"/>
        </pc:sldMkLst>
        <pc:spChg chg="mod">
          <ac:chgData name="Andrew Spiece" userId="fa642140-3bd0-4b55-83f4-9860f065d0b0" providerId="ADAL" clId="{B56944B4-7774-4FC6-A80F-425E8E0D1F96}" dt="2020-04-28T19:55:37.390" v="5" actId="27636"/>
          <ac:spMkLst>
            <pc:docMk/>
            <pc:sldMk cId="2181820260" sldId="279"/>
            <ac:spMk id="3" creationId="{00000000-0000-0000-0000-000000000000}"/>
          </ac:spMkLst>
        </pc:spChg>
      </pc:sldChg>
      <pc:sldChg chg="modSp">
        <pc:chgData name="Andrew Spiece" userId="fa642140-3bd0-4b55-83f4-9860f065d0b0" providerId="ADAL" clId="{B56944B4-7774-4FC6-A80F-425E8E0D1F96}" dt="2020-04-28T19:55:37.410" v="6" actId="27636"/>
        <pc:sldMkLst>
          <pc:docMk/>
          <pc:sldMk cId="3033698748" sldId="280"/>
        </pc:sldMkLst>
        <pc:spChg chg="mod">
          <ac:chgData name="Andrew Spiece" userId="fa642140-3bd0-4b55-83f4-9860f065d0b0" providerId="ADAL" clId="{B56944B4-7774-4FC6-A80F-425E8E0D1F96}" dt="2020-04-28T19:55:37.410" v="6" actId="27636"/>
          <ac:spMkLst>
            <pc:docMk/>
            <pc:sldMk cId="3033698748" sldId="280"/>
            <ac:spMk id="3" creationId="{00000000-0000-0000-0000-000000000000}"/>
          </ac:spMkLst>
        </pc:spChg>
      </pc:sldChg>
      <pc:sldChg chg="modSp">
        <pc:chgData name="Andrew Spiece" userId="fa642140-3bd0-4b55-83f4-9860f065d0b0" providerId="ADAL" clId="{B56944B4-7774-4FC6-A80F-425E8E0D1F96}" dt="2020-04-28T19:55:37.438" v="7" actId="27636"/>
        <pc:sldMkLst>
          <pc:docMk/>
          <pc:sldMk cId="1750107587" sldId="284"/>
        </pc:sldMkLst>
        <pc:spChg chg="mod">
          <ac:chgData name="Andrew Spiece" userId="fa642140-3bd0-4b55-83f4-9860f065d0b0" providerId="ADAL" clId="{B56944B4-7774-4FC6-A80F-425E8E0D1F96}" dt="2020-04-28T19:55:37.438" v="7" actId="27636"/>
          <ac:spMkLst>
            <pc:docMk/>
            <pc:sldMk cId="1750107587" sldId="284"/>
            <ac:spMk id="3" creationId="{00000000-0000-0000-0000-000000000000}"/>
          </ac:spMkLst>
        </pc:spChg>
      </pc:sldChg>
      <pc:sldChg chg="modTransition">
        <pc:chgData name="Andrew Spiece" userId="fa642140-3bd0-4b55-83f4-9860f065d0b0" providerId="ADAL" clId="{B56944B4-7774-4FC6-A80F-425E8E0D1F96}" dt="2020-04-28T19:55:36" v="0"/>
        <pc:sldMkLst>
          <pc:docMk/>
          <pc:sldMk cId="903756851" sldId="288"/>
        </pc:sldMkLst>
      </pc:sldChg>
      <pc:sldChg chg="modTransition">
        <pc:chgData name="Andrew Spiece" userId="fa642140-3bd0-4b55-83f4-9860f065d0b0" providerId="ADAL" clId="{B56944B4-7774-4FC6-A80F-425E8E0D1F96}" dt="2020-04-28T19:55:36" v="0"/>
        <pc:sldMkLst>
          <pc:docMk/>
          <pc:sldMk cId="323486395" sldId="290"/>
        </pc:sldMkLst>
      </pc:sldChg>
      <pc:sldChg chg="modSp">
        <pc:chgData name="Andrew Spiece" userId="fa642140-3bd0-4b55-83f4-9860f065d0b0" providerId="ADAL" clId="{B56944B4-7774-4FC6-A80F-425E8E0D1F96}" dt="2020-04-28T19:55:37.481" v="8" actId="27636"/>
        <pc:sldMkLst>
          <pc:docMk/>
          <pc:sldMk cId="3226126973" sldId="295"/>
        </pc:sldMkLst>
        <pc:spChg chg="mod">
          <ac:chgData name="Andrew Spiece" userId="fa642140-3bd0-4b55-83f4-9860f065d0b0" providerId="ADAL" clId="{B56944B4-7774-4FC6-A80F-425E8E0D1F96}" dt="2020-04-28T19:55:37.481" v="8" actId="27636"/>
          <ac:spMkLst>
            <pc:docMk/>
            <pc:sldMk cId="3226126973" sldId="295"/>
            <ac:spMk id="3" creationId="{00000000-0000-0000-0000-000000000000}"/>
          </ac:spMkLst>
        </pc:spChg>
      </pc:sldChg>
      <pc:sldChg chg="modSp">
        <pc:chgData name="Andrew Spiece" userId="fa642140-3bd0-4b55-83f4-9860f065d0b0" providerId="ADAL" clId="{B56944B4-7774-4FC6-A80F-425E8E0D1F96}" dt="2020-04-28T19:55:37.505" v="9" actId="27636"/>
        <pc:sldMkLst>
          <pc:docMk/>
          <pc:sldMk cId="2678299782" sldId="299"/>
        </pc:sldMkLst>
        <pc:spChg chg="mod">
          <ac:chgData name="Andrew Spiece" userId="fa642140-3bd0-4b55-83f4-9860f065d0b0" providerId="ADAL" clId="{B56944B4-7774-4FC6-A80F-425E8E0D1F96}" dt="2020-04-28T19:55:37.505" v="9" actId="27636"/>
          <ac:spMkLst>
            <pc:docMk/>
            <pc:sldMk cId="2678299782" sldId="299"/>
            <ac:spMk id="3" creationId="{00000000-0000-0000-0000-000000000000}"/>
          </ac:spMkLst>
        </pc:spChg>
      </pc:sldChg>
      <pc:sldChg chg="modSp">
        <pc:chgData name="Andrew Spiece" userId="fa642140-3bd0-4b55-83f4-9860f065d0b0" providerId="ADAL" clId="{B56944B4-7774-4FC6-A80F-425E8E0D1F96}" dt="2020-04-28T19:55:37.526" v="11" actId="27636"/>
        <pc:sldMkLst>
          <pc:docMk/>
          <pc:sldMk cId="1640093518" sldId="300"/>
        </pc:sldMkLst>
        <pc:spChg chg="mod">
          <ac:chgData name="Andrew Spiece" userId="fa642140-3bd0-4b55-83f4-9860f065d0b0" providerId="ADAL" clId="{B56944B4-7774-4FC6-A80F-425E8E0D1F96}" dt="2020-04-28T19:55:37.522" v="10" actId="27636"/>
          <ac:spMkLst>
            <pc:docMk/>
            <pc:sldMk cId="1640093518" sldId="300"/>
            <ac:spMk id="4" creationId="{00000000-0000-0000-0000-000000000000}"/>
          </ac:spMkLst>
        </pc:spChg>
        <pc:spChg chg="mod">
          <ac:chgData name="Andrew Spiece" userId="fa642140-3bd0-4b55-83f4-9860f065d0b0" providerId="ADAL" clId="{B56944B4-7774-4FC6-A80F-425E8E0D1F96}" dt="2020-04-28T19:55:37.526" v="11" actId="27636"/>
          <ac:spMkLst>
            <pc:docMk/>
            <pc:sldMk cId="1640093518" sldId="300"/>
            <ac:spMk id="5" creationId="{00000000-0000-0000-0000-000000000000}"/>
          </ac:spMkLst>
        </pc:spChg>
      </pc:sldChg>
      <pc:sldChg chg="modSp">
        <pc:chgData name="Andrew Spiece" userId="fa642140-3bd0-4b55-83f4-9860f065d0b0" providerId="ADAL" clId="{B56944B4-7774-4FC6-A80F-425E8E0D1F96}" dt="2020-04-28T19:55:37.556" v="12" actId="27636"/>
        <pc:sldMkLst>
          <pc:docMk/>
          <pc:sldMk cId="4073165949" sldId="306"/>
        </pc:sldMkLst>
        <pc:spChg chg="mod">
          <ac:chgData name="Andrew Spiece" userId="fa642140-3bd0-4b55-83f4-9860f065d0b0" providerId="ADAL" clId="{B56944B4-7774-4FC6-A80F-425E8E0D1F96}" dt="2020-04-28T19:55:37.556" v="12" actId="27636"/>
          <ac:spMkLst>
            <pc:docMk/>
            <pc:sldMk cId="4073165949" sldId="306"/>
            <ac:spMk id="3" creationId="{00000000-0000-0000-0000-000000000000}"/>
          </ac:spMkLst>
        </pc:spChg>
      </pc:sldChg>
      <pc:sldChg chg="modTransition">
        <pc:chgData name="Andrew Spiece" userId="fa642140-3bd0-4b55-83f4-9860f065d0b0" providerId="ADAL" clId="{B56944B4-7774-4FC6-A80F-425E8E0D1F96}" dt="2020-04-28T19:55:36" v="0"/>
        <pc:sldMkLst>
          <pc:docMk/>
          <pc:sldMk cId="2088102601" sldId="313"/>
        </pc:sldMkLst>
      </pc:sldChg>
      <pc:sldChg chg="modSp">
        <pc:chgData name="Andrew Spiece" userId="fa642140-3bd0-4b55-83f4-9860f065d0b0" providerId="ADAL" clId="{B56944B4-7774-4FC6-A80F-425E8E0D1F96}" dt="2020-04-28T19:55:37.602" v="13" actId="27636"/>
        <pc:sldMkLst>
          <pc:docMk/>
          <pc:sldMk cId="4213242260" sldId="320"/>
        </pc:sldMkLst>
        <pc:spChg chg="mod">
          <ac:chgData name="Andrew Spiece" userId="fa642140-3bd0-4b55-83f4-9860f065d0b0" providerId="ADAL" clId="{B56944B4-7774-4FC6-A80F-425E8E0D1F96}" dt="2020-04-28T19:55:37.602" v="13" actId="27636"/>
          <ac:spMkLst>
            <pc:docMk/>
            <pc:sldMk cId="4213242260" sldId="320"/>
            <ac:spMk id="3" creationId="{00000000-0000-0000-0000-000000000000}"/>
          </ac:spMkLst>
        </pc:spChg>
      </pc:sldChg>
      <pc:sldChg chg="modSp">
        <pc:chgData name="Andrew Spiece" userId="fa642140-3bd0-4b55-83f4-9860f065d0b0" providerId="ADAL" clId="{B56944B4-7774-4FC6-A80F-425E8E0D1F96}" dt="2020-04-28T19:55:37.621" v="14" actId="27636"/>
        <pc:sldMkLst>
          <pc:docMk/>
          <pc:sldMk cId="637348761" sldId="326"/>
        </pc:sldMkLst>
        <pc:spChg chg="mod">
          <ac:chgData name="Andrew Spiece" userId="fa642140-3bd0-4b55-83f4-9860f065d0b0" providerId="ADAL" clId="{B56944B4-7774-4FC6-A80F-425E8E0D1F96}" dt="2020-04-28T19:55:37.621" v="14" actId="27636"/>
          <ac:spMkLst>
            <pc:docMk/>
            <pc:sldMk cId="637348761" sldId="326"/>
            <ac:spMk id="3" creationId="{00000000-0000-0000-0000-000000000000}"/>
          </ac:spMkLst>
        </pc:spChg>
      </pc:sldChg>
      <pc:sldChg chg="modSp">
        <pc:chgData name="Andrew Spiece" userId="fa642140-3bd0-4b55-83f4-9860f065d0b0" providerId="ADAL" clId="{B56944B4-7774-4FC6-A80F-425E8E0D1F96}" dt="2020-04-28T19:55:37.654" v="15" actId="27636"/>
        <pc:sldMkLst>
          <pc:docMk/>
          <pc:sldMk cId="724453733" sldId="327"/>
        </pc:sldMkLst>
        <pc:spChg chg="mod">
          <ac:chgData name="Andrew Spiece" userId="fa642140-3bd0-4b55-83f4-9860f065d0b0" providerId="ADAL" clId="{B56944B4-7774-4FC6-A80F-425E8E0D1F96}" dt="2020-04-28T19:55:37.654" v="15" actId="27636"/>
          <ac:spMkLst>
            <pc:docMk/>
            <pc:sldMk cId="724453733" sldId="327"/>
            <ac:spMk id="3" creationId="{00000000-0000-0000-0000-000000000000}"/>
          </ac:spMkLst>
        </pc:spChg>
      </pc:sldChg>
      <pc:sldChg chg="modTransition">
        <pc:chgData name="Andrew Spiece" userId="fa642140-3bd0-4b55-83f4-9860f065d0b0" providerId="ADAL" clId="{B56944B4-7774-4FC6-A80F-425E8E0D1F96}" dt="2020-04-28T19:55:36" v="0"/>
        <pc:sldMkLst>
          <pc:docMk/>
          <pc:sldMk cId="2521391274" sldId="330"/>
        </pc:sldMkLst>
      </pc:sldChg>
      <pc:sldChg chg="modSp">
        <pc:chgData name="Andrew Spiece" userId="fa642140-3bd0-4b55-83f4-9860f065d0b0" providerId="ADAL" clId="{B56944B4-7774-4FC6-A80F-425E8E0D1F96}" dt="2020-04-28T19:55:37.816" v="16" actId="27636"/>
        <pc:sldMkLst>
          <pc:docMk/>
          <pc:sldMk cId="977498468" sldId="333"/>
        </pc:sldMkLst>
        <pc:spChg chg="mod">
          <ac:chgData name="Andrew Spiece" userId="fa642140-3bd0-4b55-83f4-9860f065d0b0" providerId="ADAL" clId="{B56944B4-7774-4FC6-A80F-425E8E0D1F96}" dt="2020-04-28T19:55:37.816" v="16" actId="27636"/>
          <ac:spMkLst>
            <pc:docMk/>
            <pc:sldMk cId="977498468" sldId="333"/>
            <ac:spMk id="3" creationId="{00000000-0000-0000-0000-000000000000}"/>
          </ac:spMkLst>
        </pc:spChg>
      </pc:sldChg>
      <pc:sldChg chg="modSp">
        <pc:chgData name="Andrew Spiece" userId="fa642140-3bd0-4b55-83f4-9860f065d0b0" providerId="ADAL" clId="{B56944B4-7774-4FC6-A80F-425E8E0D1F96}" dt="2020-04-28T19:55:37.877" v="17" actId="27636"/>
        <pc:sldMkLst>
          <pc:docMk/>
          <pc:sldMk cId="1813628603" sldId="334"/>
        </pc:sldMkLst>
        <pc:spChg chg="mod">
          <ac:chgData name="Andrew Spiece" userId="fa642140-3bd0-4b55-83f4-9860f065d0b0" providerId="ADAL" clId="{B56944B4-7774-4FC6-A80F-425E8E0D1F96}" dt="2020-04-28T19:55:37.877" v="17" actId="27636"/>
          <ac:spMkLst>
            <pc:docMk/>
            <pc:sldMk cId="1813628603" sldId="334"/>
            <ac:spMk id="3" creationId="{00000000-0000-0000-0000-000000000000}"/>
          </ac:spMkLst>
        </pc:spChg>
      </pc:sldChg>
      <pc:sldChg chg="modSp">
        <pc:chgData name="Andrew Spiece" userId="fa642140-3bd0-4b55-83f4-9860f065d0b0" providerId="ADAL" clId="{B56944B4-7774-4FC6-A80F-425E8E0D1F96}" dt="2020-04-28T19:55:37.903" v="18" actId="27636"/>
        <pc:sldMkLst>
          <pc:docMk/>
          <pc:sldMk cId="2621613355" sldId="347"/>
        </pc:sldMkLst>
        <pc:spChg chg="mod">
          <ac:chgData name="Andrew Spiece" userId="fa642140-3bd0-4b55-83f4-9860f065d0b0" providerId="ADAL" clId="{B56944B4-7774-4FC6-A80F-425E8E0D1F96}" dt="2020-04-28T19:55:37.903" v="18" actId="27636"/>
          <ac:spMkLst>
            <pc:docMk/>
            <pc:sldMk cId="2621613355" sldId="347"/>
            <ac:spMk id="3" creationId="{00000000-0000-0000-0000-000000000000}"/>
          </ac:spMkLst>
        </pc:spChg>
      </pc:sldChg>
      <pc:sldChg chg="modSp">
        <pc:chgData name="Andrew Spiece" userId="fa642140-3bd0-4b55-83f4-9860f065d0b0" providerId="ADAL" clId="{B56944B4-7774-4FC6-A80F-425E8E0D1F96}" dt="2020-04-28T19:55:37.921" v="19" actId="27636"/>
        <pc:sldMkLst>
          <pc:docMk/>
          <pc:sldMk cId="269377946" sldId="348"/>
        </pc:sldMkLst>
        <pc:spChg chg="mod">
          <ac:chgData name="Andrew Spiece" userId="fa642140-3bd0-4b55-83f4-9860f065d0b0" providerId="ADAL" clId="{B56944B4-7774-4FC6-A80F-425E8E0D1F96}" dt="2020-04-28T19:55:37.921" v="19" actId="27636"/>
          <ac:spMkLst>
            <pc:docMk/>
            <pc:sldMk cId="269377946" sldId="348"/>
            <ac:spMk id="3" creationId="{00000000-0000-0000-0000-000000000000}"/>
          </ac:spMkLst>
        </pc:spChg>
      </pc:sldChg>
      <pc:sldChg chg="modSp">
        <pc:chgData name="Andrew Spiece" userId="fa642140-3bd0-4b55-83f4-9860f065d0b0" providerId="ADAL" clId="{B56944B4-7774-4FC6-A80F-425E8E0D1F96}" dt="2020-04-28T19:55:37.940" v="20" actId="27636"/>
        <pc:sldMkLst>
          <pc:docMk/>
          <pc:sldMk cId="2450799802" sldId="349"/>
        </pc:sldMkLst>
        <pc:spChg chg="mod">
          <ac:chgData name="Andrew Spiece" userId="fa642140-3bd0-4b55-83f4-9860f065d0b0" providerId="ADAL" clId="{B56944B4-7774-4FC6-A80F-425E8E0D1F96}" dt="2020-04-28T19:55:37.940" v="20" actId="27636"/>
          <ac:spMkLst>
            <pc:docMk/>
            <pc:sldMk cId="2450799802" sldId="349"/>
            <ac:spMk id="3" creationId="{00000000-0000-0000-0000-000000000000}"/>
          </ac:spMkLst>
        </pc:spChg>
      </pc:sldChg>
      <pc:sldChg chg="modSp">
        <pc:chgData name="Andrew Spiece" userId="fa642140-3bd0-4b55-83f4-9860f065d0b0" providerId="ADAL" clId="{B56944B4-7774-4FC6-A80F-425E8E0D1F96}" dt="2020-04-28T19:55:37.947" v="21" actId="27636"/>
        <pc:sldMkLst>
          <pc:docMk/>
          <pc:sldMk cId="3818180044" sldId="351"/>
        </pc:sldMkLst>
        <pc:spChg chg="mod">
          <ac:chgData name="Andrew Spiece" userId="fa642140-3bd0-4b55-83f4-9860f065d0b0" providerId="ADAL" clId="{B56944B4-7774-4FC6-A80F-425E8E0D1F96}" dt="2020-04-28T19:55:37.947" v="21" actId="27636"/>
          <ac:spMkLst>
            <pc:docMk/>
            <pc:sldMk cId="3818180044" sldId="351"/>
            <ac:spMk id="2" creationId="{00000000-0000-0000-0000-000000000000}"/>
          </ac:spMkLst>
        </pc:spChg>
      </pc:sldChg>
      <pc:sldChg chg="modSp">
        <pc:chgData name="Andrew Spiece" userId="fa642140-3bd0-4b55-83f4-9860f065d0b0" providerId="ADAL" clId="{B56944B4-7774-4FC6-A80F-425E8E0D1F96}" dt="2020-04-28T19:55:37.958" v="22" actId="27636"/>
        <pc:sldMkLst>
          <pc:docMk/>
          <pc:sldMk cId="268164458" sldId="352"/>
        </pc:sldMkLst>
        <pc:spChg chg="mod">
          <ac:chgData name="Andrew Spiece" userId="fa642140-3bd0-4b55-83f4-9860f065d0b0" providerId="ADAL" clId="{B56944B4-7774-4FC6-A80F-425E8E0D1F96}" dt="2020-04-28T19:55:37.958" v="22" actId="27636"/>
          <ac:spMkLst>
            <pc:docMk/>
            <pc:sldMk cId="268164458" sldId="352"/>
            <ac:spMk id="2" creationId="{00000000-0000-0000-0000-000000000000}"/>
          </ac:spMkLst>
        </pc:spChg>
      </pc:sldChg>
      <pc:sldChg chg="modSp">
        <pc:chgData name="Andrew Spiece" userId="fa642140-3bd0-4b55-83f4-9860f065d0b0" providerId="ADAL" clId="{B56944B4-7774-4FC6-A80F-425E8E0D1F96}" dt="2020-04-28T19:55:37.964" v="23" actId="27636"/>
        <pc:sldMkLst>
          <pc:docMk/>
          <pc:sldMk cId="2279943575" sldId="353"/>
        </pc:sldMkLst>
        <pc:spChg chg="mod">
          <ac:chgData name="Andrew Spiece" userId="fa642140-3bd0-4b55-83f4-9860f065d0b0" providerId="ADAL" clId="{B56944B4-7774-4FC6-A80F-425E8E0D1F96}" dt="2020-04-28T19:55:37.964" v="23" actId="27636"/>
          <ac:spMkLst>
            <pc:docMk/>
            <pc:sldMk cId="2279943575" sldId="353"/>
            <ac:spMk id="2" creationId="{00000000-0000-0000-0000-000000000000}"/>
          </ac:spMkLst>
        </pc:spChg>
      </pc:sldChg>
      <pc:sldChg chg="modSp">
        <pc:chgData name="Andrew Spiece" userId="fa642140-3bd0-4b55-83f4-9860f065d0b0" providerId="ADAL" clId="{B56944B4-7774-4FC6-A80F-425E8E0D1F96}" dt="2020-04-28T19:55:37.973" v="24" actId="27636"/>
        <pc:sldMkLst>
          <pc:docMk/>
          <pc:sldMk cId="2735047258" sldId="354"/>
        </pc:sldMkLst>
        <pc:spChg chg="mod">
          <ac:chgData name="Andrew Spiece" userId="fa642140-3bd0-4b55-83f4-9860f065d0b0" providerId="ADAL" clId="{B56944B4-7774-4FC6-A80F-425E8E0D1F96}" dt="2020-04-28T19:55:37.973" v="24" actId="27636"/>
          <ac:spMkLst>
            <pc:docMk/>
            <pc:sldMk cId="2735047258" sldId="354"/>
            <ac:spMk id="2" creationId="{00000000-0000-0000-0000-000000000000}"/>
          </ac:spMkLst>
        </pc:spChg>
      </pc:sldChg>
      <pc:sldChg chg="modSp">
        <pc:chgData name="Andrew Spiece" userId="fa642140-3bd0-4b55-83f4-9860f065d0b0" providerId="ADAL" clId="{B56944B4-7774-4FC6-A80F-425E8E0D1F96}" dt="2020-04-28T19:55:37.978" v="25" actId="27636"/>
        <pc:sldMkLst>
          <pc:docMk/>
          <pc:sldMk cId="3932434462" sldId="355"/>
        </pc:sldMkLst>
        <pc:spChg chg="mod">
          <ac:chgData name="Andrew Spiece" userId="fa642140-3bd0-4b55-83f4-9860f065d0b0" providerId="ADAL" clId="{B56944B4-7774-4FC6-A80F-425E8E0D1F96}" dt="2020-04-28T19:55:37.978" v="25" actId="27636"/>
          <ac:spMkLst>
            <pc:docMk/>
            <pc:sldMk cId="3932434462" sldId="355"/>
            <ac:spMk id="2" creationId="{00000000-0000-0000-0000-000000000000}"/>
          </ac:spMkLst>
        </pc:spChg>
      </pc:sldChg>
      <pc:sldChg chg="modSp">
        <pc:chgData name="Andrew Spiece" userId="fa642140-3bd0-4b55-83f4-9860f065d0b0" providerId="ADAL" clId="{B56944B4-7774-4FC6-A80F-425E8E0D1F96}" dt="2020-04-28T19:55:37.989" v="26" actId="27636"/>
        <pc:sldMkLst>
          <pc:docMk/>
          <pc:sldMk cId="344797343" sldId="356"/>
        </pc:sldMkLst>
        <pc:spChg chg="mod">
          <ac:chgData name="Andrew Spiece" userId="fa642140-3bd0-4b55-83f4-9860f065d0b0" providerId="ADAL" clId="{B56944B4-7774-4FC6-A80F-425E8E0D1F96}" dt="2020-04-28T19:55:37.989" v="26" actId="27636"/>
          <ac:spMkLst>
            <pc:docMk/>
            <pc:sldMk cId="344797343" sldId="356"/>
            <ac:spMk id="2" creationId="{00000000-0000-0000-0000-000000000000}"/>
          </ac:spMkLst>
        </pc:spChg>
      </pc:sldChg>
      <pc:sldChg chg="modSp">
        <pc:chgData name="Andrew Spiece" userId="fa642140-3bd0-4b55-83f4-9860f065d0b0" providerId="ADAL" clId="{B56944B4-7774-4FC6-A80F-425E8E0D1F96}" dt="2020-04-28T19:55:38.026" v="27" actId="27636"/>
        <pc:sldMkLst>
          <pc:docMk/>
          <pc:sldMk cId="80744080" sldId="369"/>
        </pc:sldMkLst>
        <pc:spChg chg="mod">
          <ac:chgData name="Andrew Spiece" userId="fa642140-3bd0-4b55-83f4-9860f065d0b0" providerId="ADAL" clId="{B56944B4-7774-4FC6-A80F-425E8E0D1F96}" dt="2020-04-28T19:55:38.026" v="27" actId="27636"/>
          <ac:spMkLst>
            <pc:docMk/>
            <pc:sldMk cId="80744080" sldId="369"/>
            <ac:spMk id="3" creationId="{00000000-0000-0000-0000-000000000000}"/>
          </ac:spMkLst>
        </pc:spChg>
      </pc:sldChg>
      <pc:sldChg chg="modSp">
        <pc:chgData name="Andrew Spiece" userId="fa642140-3bd0-4b55-83f4-9860f065d0b0" providerId="ADAL" clId="{B56944B4-7774-4FC6-A80F-425E8E0D1F96}" dt="2020-04-28T19:55:38.045" v="28" actId="27636"/>
        <pc:sldMkLst>
          <pc:docMk/>
          <pc:sldMk cId="2120827260" sldId="377"/>
        </pc:sldMkLst>
        <pc:spChg chg="mod">
          <ac:chgData name="Andrew Spiece" userId="fa642140-3bd0-4b55-83f4-9860f065d0b0" providerId="ADAL" clId="{B56944B4-7774-4FC6-A80F-425E8E0D1F96}" dt="2020-04-28T19:55:38.045" v="28" actId="27636"/>
          <ac:spMkLst>
            <pc:docMk/>
            <pc:sldMk cId="2120827260" sldId="377"/>
            <ac:spMk id="3" creationId="{00000000-0000-0000-0000-000000000000}"/>
          </ac:spMkLst>
        </pc:spChg>
      </pc:sldChg>
      <pc:sldChg chg="modSp">
        <pc:chgData name="Andrew Spiece" userId="fa642140-3bd0-4b55-83f4-9860f065d0b0" providerId="ADAL" clId="{B56944B4-7774-4FC6-A80F-425E8E0D1F96}" dt="2020-04-28T19:55:38.086" v="29" actId="27636"/>
        <pc:sldMkLst>
          <pc:docMk/>
          <pc:sldMk cId="1842445414" sldId="391"/>
        </pc:sldMkLst>
        <pc:spChg chg="mod">
          <ac:chgData name="Andrew Spiece" userId="fa642140-3bd0-4b55-83f4-9860f065d0b0" providerId="ADAL" clId="{B56944B4-7774-4FC6-A80F-425E8E0D1F96}" dt="2020-04-28T19:55:38.086" v="29" actId="27636"/>
          <ac:spMkLst>
            <pc:docMk/>
            <pc:sldMk cId="1842445414" sldId="391"/>
            <ac:spMk id="3" creationId="{00000000-0000-0000-0000-000000000000}"/>
          </ac:spMkLst>
        </pc:spChg>
      </pc:sldChg>
      <pc:sldChg chg="modSp">
        <pc:chgData name="Andrew Spiece" userId="fa642140-3bd0-4b55-83f4-9860f065d0b0" providerId="ADAL" clId="{B56944B4-7774-4FC6-A80F-425E8E0D1F96}" dt="2020-04-28T19:55:38.139" v="30" actId="27636"/>
        <pc:sldMkLst>
          <pc:docMk/>
          <pc:sldMk cId="4163642392" sldId="393"/>
        </pc:sldMkLst>
        <pc:spChg chg="mod">
          <ac:chgData name="Andrew Spiece" userId="fa642140-3bd0-4b55-83f4-9860f065d0b0" providerId="ADAL" clId="{B56944B4-7774-4FC6-A80F-425E8E0D1F96}" dt="2020-04-28T19:55:38.139" v="30" actId="27636"/>
          <ac:spMkLst>
            <pc:docMk/>
            <pc:sldMk cId="4163642392" sldId="393"/>
            <ac:spMk id="3" creationId="{00000000-0000-0000-0000-000000000000}"/>
          </ac:spMkLst>
        </pc:spChg>
      </pc:sldChg>
      <pc:sldChg chg="modSp">
        <pc:chgData name="Andrew Spiece" userId="fa642140-3bd0-4b55-83f4-9860f065d0b0" providerId="ADAL" clId="{B56944B4-7774-4FC6-A80F-425E8E0D1F96}" dt="2020-04-28T19:55:38.163" v="31" actId="27636"/>
        <pc:sldMkLst>
          <pc:docMk/>
          <pc:sldMk cId="1565520940" sldId="402"/>
        </pc:sldMkLst>
        <pc:spChg chg="mod">
          <ac:chgData name="Andrew Spiece" userId="fa642140-3bd0-4b55-83f4-9860f065d0b0" providerId="ADAL" clId="{B56944B4-7774-4FC6-A80F-425E8E0D1F96}" dt="2020-04-28T19:55:38.163" v="31" actId="27636"/>
          <ac:spMkLst>
            <pc:docMk/>
            <pc:sldMk cId="1565520940" sldId="402"/>
            <ac:spMk id="3" creationId="{00000000-0000-0000-0000-000000000000}"/>
          </ac:spMkLst>
        </pc:spChg>
      </pc:sldChg>
      <pc:sldChg chg="modSp">
        <pc:chgData name="Andrew Spiece" userId="fa642140-3bd0-4b55-83f4-9860f065d0b0" providerId="ADAL" clId="{B56944B4-7774-4FC6-A80F-425E8E0D1F96}" dt="2020-04-28T19:55:38.201" v="32" actId="27636"/>
        <pc:sldMkLst>
          <pc:docMk/>
          <pc:sldMk cId="3115307379" sldId="407"/>
        </pc:sldMkLst>
        <pc:spChg chg="mod">
          <ac:chgData name="Andrew Spiece" userId="fa642140-3bd0-4b55-83f4-9860f065d0b0" providerId="ADAL" clId="{B56944B4-7774-4FC6-A80F-425E8E0D1F96}" dt="2020-04-28T19:55:38.201" v="32" actId="27636"/>
          <ac:spMkLst>
            <pc:docMk/>
            <pc:sldMk cId="3115307379" sldId="407"/>
            <ac:spMk id="3" creationId="{00000000-0000-0000-0000-000000000000}"/>
          </ac:spMkLst>
        </pc:spChg>
      </pc:sldChg>
      <pc:sldChg chg="modSp">
        <pc:chgData name="Andrew Spiece" userId="fa642140-3bd0-4b55-83f4-9860f065d0b0" providerId="ADAL" clId="{B56944B4-7774-4FC6-A80F-425E8E0D1F96}" dt="2020-04-28T19:55:38.223" v="33" actId="27636"/>
        <pc:sldMkLst>
          <pc:docMk/>
          <pc:sldMk cId="565977269" sldId="415"/>
        </pc:sldMkLst>
        <pc:spChg chg="mod">
          <ac:chgData name="Andrew Spiece" userId="fa642140-3bd0-4b55-83f4-9860f065d0b0" providerId="ADAL" clId="{B56944B4-7774-4FC6-A80F-425E8E0D1F96}" dt="2020-04-28T19:55:38.223" v="33" actId="27636"/>
          <ac:spMkLst>
            <pc:docMk/>
            <pc:sldMk cId="565977269" sldId="415"/>
            <ac:spMk id="3" creationId="{00000000-0000-0000-0000-000000000000}"/>
          </ac:spMkLst>
        </pc:spChg>
      </pc:sldChg>
    </pc:docChg>
  </pc:docChgLst>
  <pc:docChgLst>
    <pc:chgData name="Tracey Wilson" userId="S::tracey@tealsk12.org::60f874dc-2688-4afa-984d-a2a855f225e4" providerId="AD" clId="Web-{656DE193-097C-4D95-B77A-9BF5EF7DB4E2}"/>
    <pc:docChg chg="modSld">
      <pc:chgData name="Tracey Wilson" userId="S::tracey@tealsk12.org::60f874dc-2688-4afa-984d-a2a855f225e4" providerId="AD" clId="Web-{656DE193-097C-4D95-B77A-9BF5EF7DB4E2}" dt="2020-07-20T20:43:46.233" v="6"/>
      <pc:docMkLst>
        <pc:docMk/>
      </pc:docMkLst>
      <pc:sldChg chg="modNotes">
        <pc:chgData name="Tracey Wilson" userId="S::tracey@tealsk12.org::60f874dc-2688-4afa-984d-a2a855f225e4" providerId="AD" clId="Web-{656DE193-097C-4D95-B77A-9BF5EF7DB4E2}" dt="2020-07-20T20:43:13.403" v="4"/>
        <pc:sldMkLst>
          <pc:docMk/>
          <pc:sldMk cId="408292188" sldId="375"/>
        </pc:sldMkLst>
      </pc:sldChg>
      <pc:sldChg chg="modSp modNotes">
        <pc:chgData name="Tracey Wilson" userId="S::tracey@tealsk12.org::60f874dc-2688-4afa-984d-a2a855f225e4" providerId="AD" clId="Web-{656DE193-097C-4D95-B77A-9BF5EF7DB4E2}" dt="2020-07-20T20:42:41.183" v="2"/>
        <pc:sldMkLst>
          <pc:docMk/>
          <pc:sldMk cId="3422900929" sldId="376"/>
        </pc:sldMkLst>
        <pc:spChg chg="mod">
          <ac:chgData name="Tracey Wilson" userId="S::tracey@tealsk12.org::60f874dc-2688-4afa-984d-a2a855f225e4" providerId="AD" clId="Web-{656DE193-097C-4D95-B77A-9BF5EF7DB4E2}" dt="2020-07-20T20:38:57.910" v="0" actId="1076"/>
          <ac:spMkLst>
            <pc:docMk/>
            <pc:sldMk cId="3422900929" sldId="376"/>
            <ac:spMk id="3" creationId="{00000000-0000-0000-0000-000000000000}"/>
          </ac:spMkLst>
        </pc:spChg>
      </pc:sldChg>
      <pc:sldChg chg="modNotes">
        <pc:chgData name="Tracey Wilson" userId="S::tracey@tealsk12.org::60f874dc-2688-4afa-984d-a2a855f225e4" providerId="AD" clId="Web-{656DE193-097C-4D95-B77A-9BF5EF7DB4E2}" dt="2020-07-20T20:43:46.233" v="6"/>
        <pc:sldMkLst>
          <pc:docMk/>
          <pc:sldMk cId="2120827260" sldId="377"/>
        </pc:sldMkLst>
      </pc:sldChg>
    </pc:docChg>
  </pc:docChgLst>
  <pc:docChgLst>
    <pc:chgData name="Joey Knapp" userId="de2ef534-2661-4ef3-a305-8ab2cbfd625e" providerId="ADAL" clId="{3286874B-5DA3-45B9-A9F3-3C71570992BD}"/>
    <pc:docChg chg="undo redo custSel mod addSld modSld sldOrd">
      <pc:chgData name="Joey Knapp" userId="de2ef534-2661-4ef3-a305-8ab2cbfd625e" providerId="ADAL" clId="{3286874B-5DA3-45B9-A9F3-3C71570992BD}" dt="2020-06-04T23:38:01.225" v="10447" actId="20577"/>
      <pc:docMkLst>
        <pc:docMk/>
      </pc:docMkLst>
      <pc:sldChg chg="ord modNotesTx">
        <pc:chgData name="Joey Knapp" userId="de2ef534-2661-4ef3-a305-8ab2cbfd625e" providerId="ADAL" clId="{3286874B-5DA3-45B9-A9F3-3C71570992BD}" dt="2020-05-29T23:22:28.560" v="4740" actId="20577"/>
        <pc:sldMkLst>
          <pc:docMk/>
          <pc:sldMk cId="3141744224" sldId="294"/>
        </pc:sldMkLst>
      </pc:sldChg>
      <pc:sldChg chg="addSp delSp modSp mod modNotesTx">
        <pc:chgData name="Joey Knapp" userId="de2ef534-2661-4ef3-a305-8ab2cbfd625e" providerId="ADAL" clId="{3286874B-5DA3-45B9-A9F3-3C71570992BD}" dt="2020-05-29T23:39:51.258" v="6469" actId="20577"/>
        <pc:sldMkLst>
          <pc:docMk/>
          <pc:sldMk cId="3226126973" sldId="295"/>
        </pc:sldMkLst>
        <pc:spChg chg="mod">
          <ac:chgData name="Joey Knapp" userId="de2ef534-2661-4ef3-a305-8ab2cbfd625e" providerId="ADAL" clId="{3286874B-5DA3-45B9-A9F3-3C71570992BD}" dt="2020-05-29T22:21:45.858" v="1513" actId="20577"/>
          <ac:spMkLst>
            <pc:docMk/>
            <pc:sldMk cId="3226126973" sldId="295"/>
            <ac:spMk id="2" creationId="{00000000-0000-0000-0000-000000000000}"/>
          </ac:spMkLst>
        </pc:spChg>
        <pc:spChg chg="mod">
          <ac:chgData name="Joey Knapp" userId="de2ef534-2661-4ef3-a305-8ab2cbfd625e" providerId="ADAL" clId="{3286874B-5DA3-45B9-A9F3-3C71570992BD}" dt="2020-05-29T22:30:05.060" v="2130" actId="255"/>
          <ac:spMkLst>
            <pc:docMk/>
            <pc:sldMk cId="3226126973" sldId="295"/>
            <ac:spMk id="3" creationId="{00000000-0000-0000-0000-000000000000}"/>
          </ac:spMkLst>
        </pc:spChg>
        <pc:spChg chg="add del">
          <ac:chgData name="Joey Knapp" userId="de2ef534-2661-4ef3-a305-8ab2cbfd625e" providerId="ADAL" clId="{3286874B-5DA3-45B9-A9F3-3C71570992BD}" dt="2020-05-29T22:30:14.564" v="2132" actId="478"/>
          <ac:spMkLst>
            <pc:docMk/>
            <pc:sldMk cId="3226126973" sldId="295"/>
            <ac:spMk id="4" creationId="{9C97ECC7-06F0-4AB3-B7E9-544FFAB14731}"/>
          </ac:spMkLst>
        </pc:spChg>
        <pc:spChg chg="add mod">
          <ac:chgData name="Joey Knapp" userId="de2ef534-2661-4ef3-a305-8ab2cbfd625e" providerId="ADAL" clId="{3286874B-5DA3-45B9-A9F3-3C71570992BD}" dt="2020-05-29T22:31:16.886" v="2150" actId="207"/>
          <ac:spMkLst>
            <pc:docMk/>
            <pc:sldMk cId="3226126973" sldId="295"/>
            <ac:spMk id="7" creationId="{2FCC53AD-61DF-46FB-B8DD-A3A08625104A}"/>
          </ac:spMkLst>
        </pc:spChg>
        <pc:spChg chg="add mod">
          <ac:chgData name="Joey Knapp" userId="de2ef534-2661-4ef3-a305-8ab2cbfd625e" providerId="ADAL" clId="{3286874B-5DA3-45B9-A9F3-3C71570992BD}" dt="2020-05-29T23:39:51.258" v="6469" actId="20577"/>
          <ac:spMkLst>
            <pc:docMk/>
            <pc:sldMk cId="3226126973" sldId="295"/>
            <ac:spMk id="8" creationId="{66E6C18A-C909-4F4B-9455-944A582EE986}"/>
          </ac:spMkLst>
        </pc:spChg>
        <pc:cxnChg chg="add del mod">
          <ac:chgData name="Joey Knapp" userId="de2ef534-2661-4ef3-a305-8ab2cbfd625e" providerId="ADAL" clId="{3286874B-5DA3-45B9-A9F3-3C71570992BD}" dt="2020-05-29T22:30:40.922" v="2144" actId="478"/>
          <ac:cxnSpMkLst>
            <pc:docMk/>
            <pc:sldMk cId="3226126973" sldId="295"/>
            <ac:cxnSpMk id="6" creationId="{44D43431-22E6-4325-9786-18FE88606BA7}"/>
          </ac:cxnSpMkLst>
        </pc:cxnChg>
      </pc:sldChg>
      <pc:sldChg chg="modSp mod modNotesTx">
        <pc:chgData name="Joey Knapp" userId="de2ef534-2661-4ef3-a305-8ab2cbfd625e" providerId="ADAL" clId="{3286874B-5DA3-45B9-A9F3-3C71570992BD}" dt="2020-06-01T22:35:57.466" v="7588" actId="20577"/>
        <pc:sldMkLst>
          <pc:docMk/>
          <pc:sldMk cId="2706732950" sldId="296"/>
        </pc:sldMkLst>
        <pc:spChg chg="mod">
          <ac:chgData name="Joey Knapp" userId="de2ef534-2661-4ef3-a305-8ab2cbfd625e" providerId="ADAL" clId="{3286874B-5DA3-45B9-A9F3-3C71570992BD}" dt="2020-05-29T23:04:43.324" v="3300" actId="20577"/>
          <ac:spMkLst>
            <pc:docMk/>
            <pc:sldMk cId="2706732950" sldId="296"/>
            <ac:spMk id="2" creationId="{00000000-0000-0000-0000-000000000000}"/>
          </ac:spMkLst>
        </pc:spChg>
        <pc:spChg chg="mod">
          <ac:chgData name="Joey Knapp" userId="de2ef534-2661-4ef3-a305-8ab2cbfd625e" providerId="ADAL" clId="{3286874B-5DA3-45B9-A9F3-3C71570992BD}" dt="2020-06-01T22:35:57.466" v="7588" actId="20577"/>
          <ac:spMkLst>
            <pc:docMk/>
            <pc:sldMk cId="2706732950" sldId="296"/>
            <ac:spMk id="3" creationId="{00000000-0000-0000-0000-000000000000}"/>
          </ac:spMkLst>
        </pc:spChg>
      </pc:sldChg>
      <pc:sldChg chg="addSp modSp mod modNotesTx">
        <pc:chgData name="Joey Knapp" userId="de2ef534-2661-4ef3-a305-8ab2cbfd625e" providerId="ADAL" clId="{3286874B-5DA3-45B9-A9F3-3C71570992BD}" dt="2020-06-01T22:32:27.851" v="7174" actId="122"/>
        <pc:sldMkLst>
          <pc:docMk/>
          <pc:sldMk cId="781102477" sldId="297"/>
        </pc:sldMkLst>
        <pc:spChg chg="mod">
          <ac:chgData name="Joey Knapp" userId="de2ef534-2661-4ef3-a305-8ab2cbfd625e" providerId="ADAL" clId="{3286874B-5DA3-45B9-A9F3-3C71570992BD}" dt="2020-05-29T23:11:28.880" v="3980" actId="20577"/>
          <ac:spMkLst>
            <pc:docMk/>
            <pc:sldMk cId="781102477" sldId="297"/>
            <ac:spMk id="2" creationId="{00000000-0000-0000-0000-000000000000}"/>
          </ac:spMkLst>
        </pc:spChg>
        <pc:spChg chg="mod">
          <ac:chgData name="Joey Knapp" userId="de2ef534-2661-4ef3-a305-8ab2cbfd625e" providerId="ADAL" clId="{3286874B-5DA3-45B9-A9F3-3C71570992BD}" dt="2020-05-29T23:12:22.256" v="4040" actId="20577"/>
          <ac:spMkLst>
            <pc:docMk/>
            <pc:sldMk cId="781102477" sldId="297"/>
            <ac:spMk id="3" creationId="{00000000-0000-0000-0000-000000000000}"/>
          </ac:spMkLst>
        </pc:spChg>
        <pc:spChg chg="add mod">
          <ac:chgData name="Joey Knapp" userId="de2ef534-2661-4ef3-a305-8ab2cbfd625e" providerId="ADAL" clId="{3286874B-5DA3-45B9-A9F3-3C71570992BD}" dt="2020-06-01T22:31:29.256" v="7159" actId="20577"/>
          <ac:spMkLst>
            <pc:docMk/>
            <pc:sldMk cId="781102477" sldId="297"/>
            <ac:spMk id="4" creationId="{534C4295-0F40-403C-B626-B43E9B479787}"/>
          </ac:spMkLst>
        </pc:spChg>
        <pc:spChg chg="add mod ord">
          <ac:chgData name="Joey Knapp" userId="de2ef534-2661-4ef3-a305-8ab2cbfd625e" providerId="ADAL" clId="{3286874B-5DA3-45B9-A9F3-3C71570992BD}" dt="2020-06-01T22:32:27.851" v="7174" actId="122"/>
          <ac:spMkLst>
            <pc:docMk/>
            <pc:sldMk cId="781102477" sldId="297"/>
            <ac:spMk id="5" creationId="{47567C11-A163-41E2-9588-D5FD7111A321}"/>
          </ac:spMkLst>
        </pc:spChg>
      </pc:sldChg>
      <pc:sldChg chg="modSp mod modNotesTx">
        <pc:chgData name="Joey Knapp" userId="de2ef534-2661-4ef3-a305-8ab2cbfd625e" providerId="ADAL" clId="{3286874B-5DA3-45B9-A9F3-3C71570992BD}" dt="2020-06-04T22:11:49.763" v="8992" actId="20577"/>
        <pc:sldMkLst>
          <pc:docMk/>
          <pc:sldMk cId="584590168" sldId="329"/>
        </pc:sldMkLst>
        <pc:spChg chg="mod">
          <ac:chgData name="Joey Knapp" userId="de2ef534-2661-4ef3-a305-8ab2cbfd625e" providerId="ADAL" clId="{3286874B-5DA3-45B9-A9F3-3C71570992BD}" dt="2020-06-04T21:45:28.544" v="7625" actId="20577"/>
          <ac:spMkLst>
            <pc:docMk/>
            <pc:sldMk cId="584590168" sldId="329"/>
            <ac:spMk id="2" creationId="{00000000-0000-0000-0000-000000000000}"/>
          </ac:spMkLst>
        </pc:spChg>
      </pc:sldChg>
      <pc:sldChg chg="modSp add mod modNotesTx">
        <pc:chgData name="Joey Knapp" userId="de2ef534-2661-4ef3-a305-8ab2cbfd625e" providerId="ADAL" clId="{3286874B-5DA3-45B9-A9F3-3C71570992BD}" dt="2020-05-29T23:13:20.361" v="4230" actId="20577"/>
        <pc:sldMkLst>
          <pc:docMk/>
          <pc:sldMk cId="2763654150" sldId="437"/>
        </pc:sldMkLst>
        <pc:spChg chg="mod">
          <ac:chgData name="Joey Knapp" userId="de2ef534-2661-4ef3-a305-8ab2cbfd625e" providerId="ADAL" clId="{3286874B-5DA3-45B9-A9F3-3C71570992BD}" dt="2020-05-29T22:25:47.925" v="1989" actId="20577"/>
          <ac:spMkLst>
            <pc:docMk/>
            <pc:sldMk cId="2763654150" sldId="437"/>
            <ac:spMk id="2" creationId="{00000000-0000-0000-0000-000000000000}"/>
          </ac:spMkLst>
        </pc:spChg>
        <pc:spChg chg="mod">
          <ac:chgData name="Joey Knapp" userId="de2ef534-2661-4ef3-a305-8ab2cbfd625e" providerId="ADAL" clId="{3286874B-5DA3-45B9-A9F3-3C71570992BD}" dt="2020-05-29T22:50:11.566" v="2986" actId="20577"/>
          <ac:spMkLst>
            <pc:docMk/>
            <pc:sldMk cId="2763654150" sldId="437"/>
            <ac:spMk id="3" creationId="{00000000-0000-0000-0000-000000000000}"/>
          </ac:spMkLst>
        </pc:spChg>
      </pc:sldChg>
      <pc:sldChg chg="addSp modSp new mod modNotesTx">
        <pc:chgData name="Joey Knapp" userId="de2ef534-2661-4ef3-a305-8ab2cbfd625e" providerId="ADAL" clId="{3286874B-5DA3-45B9-A9F3-3C71570992BD}" dt="2020-05-29T23:29:35.683" v="5825" actId="20577"/>
        <pc:sldMkLst>
          <pc:docMk/>
          <pc:sldMk cId="539491348" sldId="438"/>
        </pc:sldMkLst>
        <pc:spChg chg="mod">
          <ac:chgData name="Joey Knapp" userId="de2ef534-2661-4ef3-a305-8ab2cbfd625e" providerId="ADAL" clId="{3286874B-5DA3-45B9-A9F3-3C71570992BD}" dt="2020-05-29T22:50:16.497" v="2992" actId="20577"/>
          <ac:spMkLst>
            <pc:docMk/>
            <pc:sldMk cId="539491348" sldId="438"/>
            <ac:spMk id="2" creationId="{C2A5C3CD-5878-4570-8A40-EA909B902E5A}"/>
          </ac:spMkLst>
        </pc:spChg>
        <pc:spChg chg="mod">
          <ac:chgData name="Joey Knapp" userId="de2ef534-2661-4ef3-a305-8ab2cbfd625e" providerId="ADAL" clId="{3286874B-5DA3-45B9-A9F3-3C71570992BD}" dt="2020-05-29T23:22:49.098" v="4741" actId="1076"/>
          <ac:spMkLst>
            <pc:docMk/>
            <pc:sldMk cId="539491348" sldId="438"/>
            <ac:spMk id="3" creationId="{3F0FEB99-54B3-4F29-8502-4E6A0FD8717E}"/>
          </ac:spMkLst>
        </pc:spChg>
        <pc:spChg chg="add mod">
          <ac:chgData name="Joey Knapp" userId="de2ef534-2661-4ef3-a305-8ab2cbfd625e" providerId="ADAL" clId="{3286874B-5DA3-45B9-A9F3-3C71570992BD}" dt="2020-05-29T22:59:41.423" v="3187" actId="14100"/>
          <ac:spMkLst>
            <pc:docMk/>
            <pc:sldMk cId="539491348" sldId="438"/>
            <ac:spMk id="4" creationId="{7F4503E0-6F36-4801-8FB9-2EB78C34CD49}"/>
          </ac:spMkLst>
        </pc:spChg>
        <pc:spChg chg="add mod">
          <ac:chgData name="Joey Knapp" userId="de2ef534-2661-4ef3-a305-8ab2cbfd625e" providerId="ADAL" clId="{3286874B-5DA3-45B9-A9F3-3C71570992BD}" dt="2020-05-29T22:59:34.864" v="3186" actId="1035"/>
          <ac:spMkLst>
            <pc:docMk/>
            <pc:sldMk cId="539491348" sldId="438"/>
            <ac:spMk id="5" creationId="{A5C79F47-6D92-4338-BF0B-881257A47DE5}"/>
          </ac:spMkLst>
        </pc:spChg>
        <pc:spChg chg="add mod">
          <ac:chgData name="Joey Knapp" userId="de2ef534-2661-4ef3-a305-8ab2cbfd625e" providerId="ADAL" clId="{3286874B-5DA3-45B9-A9F3-3C71570992BD}" dt="2020-05-29T22:59:34.864" v="3186" actId="1035"/>
          <ac:spMkLst>
            <pc:docMk/>
            <pc:sldMk cId="539491348" sldId="438"/>
            <ac:spMk id="6" creationId="{38149F86-5F31-4A28-9EED-4DAAD12E13D8}"/>
          </ac:spMkLst>
        </pc:spChg>
        <pc:spChg chg="add mod">
          <ac:chgData name="Joey Knapp" userId="de2ef534-2661-4ef3-a305-8ab2cbfd625e" providerId="ADAL" clId="{3286874B-5DA3-45B9-A9F3-3C71570992BD}" dt="2020-05-29T22:59:34.864" v="3186" actId="1035"/>
          <ac:spMkLst>
            <pc:docMk/>
            <pc:sldMk cId="539491348" sldId="438"/>
            <ac:spMk id="7" creationId="{5F92F9C0-F1C0-486A-8345-EF9AC8410F01}"/>
          </ac:spMkLst>
        </pc:spChg>
        <pc:spChg chg="add mod">
          <ac:chgData name="Joey Knapp" userId="de2ef534-2661-4ef3-a305-8ab2cbfd625e" providerId="ADAL" clId="{3286874B-5DA3-45B9-A9F3-3C71570992BD}" dt="2020-05-29T22:59:34.864" v="3186" actId="1035"/>
          <ac:spMkLst>
            <pc:docMk/>
            <pc:sldMk cId="539491348" sldId="438"/>
            <ac:spMk id="8" creationId="{5026F51D-1525-421D-988E-00E695BA1EA9}"/>
          </ac:spMkLst>
        </pc:spChg>
        <pc:spChg chg="add mod">
          <ac:chgData name="Joey Knapp" userId="de2ef534-2661-4ef3-a305-8ab2cbfd625e" providerId="ADAL" clId="{3286874B-5DA3-45B9-A9F3-3C71570992BD}" dt="2020-05-29T22:59:34.864" v="3186" actId="1035"/>
          <ac:spMkLst>
            <pc:docMk/>
            <pc:sldMk cId="539491348" sldId="438"/>
            <ac:spMk id="9" creationId="{4DC5C583-5A85-4270-938F-4A7993C3CDFE}"/>
          </ac:spMkLst>
        </pc:spChg>
        <pc:spChg chg="add mod">
          <ac:chgData name="Joey Knapp" userId="de2ef534-2661-4ef3-a305-8ab2cbfd625e" providerId="ADAL" clId="{3286874B-5DA3-45B9-A9F3-3C71570992BD}" dt="2020-05-29T22:59:34.864" v="3186" actId="1035"/>
          <ac:spMkLst>
            <pc:docMk/>
            <pc:sldMk cId="539491348" sldId="438"/>
            <ac:spMk id="11" creationId="{BAE5E84B-A4DA-482D-B90B-83957A3E5A64}"/>
          </ac:spMkLst>
        </pc:spChg>
        <pc:picChg chg="add mod">
          <ac:chgData name="Joey Knapp" userId="de2ef534-2661-4ef3-a305-8ab2cbfd625e" providerId="ADAL" clId="{3286874B-5DA3-45B9-A9F3-3C71570992BD}" dt="2020-05-29T23:00:02.627" v="3189" actId="1076"/>
          <ac:picMkLst>
            <pc:docMk/>
            <pc:sldMk cId="539491348" sldId="438"/>
            <ac:picMk id="13" creationId="{8DC3FC77-1318-4158-B493-B480A861B0B7}"/>
          </ac:picMkLst>
        </pc:picChg>
      </pc:sldChg>
      <pc:sldChg chg="modSp new mod modNotesTx">
        <pc:chgData name="Joey Knapp" userId="de2ef534-2661-4ef3-a305-8ab2cbfd625e" providerId="ADAL" clId="{3286874B-5DA3-45B9-A9F3-3C71570992BD}" dt="2020-06-01T21:21:39.450" v="6653" actId="20577"/>
        <pc:sldMkLst>
          <pc:docMk/>
          <pc:sldMk cId="1485548627" sldId="439"/>
        </pc:sldMkLst>
        <pc:spChg chg="mod">
          <ac:chgData name="Joey Knapp" userId="de2ef534-2661-4ef3-a305-8ab2cbfd625e" providerId="ADAL" clId="{3286874B-5DA3-45B9-A9F3-3C71570992BD}" dt="2020-06-01T21:21:39.450" v="6653" actId="20577"/>
          <ac:spMkLst>
            <pc:docMk/>
            <pc:sldMk cId="1485548627" sldId="439"/>
            <ac:spMk id="2" creationId="{64B9ACDE-AC15-4C43-83D8-ACABBBB86366}"/>
          </ac:spMkLst>
        </pc:spChg>
        <pc:spChg chg="mod">
          <ac:chgData name="Joey Knapp" userId="de2ef534-2661-4ef3-a305-8ab2cbfd625e" providerId="ADAL" clId="{3286874B-5DA3-45B9-A9F3-3C71570992BD}" dt="2020-05-29T23:37:41.327" v="6293" actId="20577"/>
          <ac:spMkLst>
            <pc:docMk/>
            <pc:sldMk cId="1485548627" sldId="439"/>
            <ac:spMk id="3" creationId="{DC397F53-29EE-4D5A-8011-5FE76BE26816}"/>
          </ac:spMkLst>
        </pc:spChg>
      </pc:sldChg>
      <pc:sldChg chg="addSp delSp modSp new mod ord modClrScheme chgLayout modNotesTx">
        <pc:chgData name="Joey Knapp" userId="de2ef534-2661-4ef3-a305-8ab2cbfd625e" providerId="ADAL" clId="{3286874B-5DA3-45B9-A9F3-3C71570992BD}" dt="2020-06-04T22:10:33.382" v="8773" actId="20577"/>
        <pc:sldMkLst>
          <pc:docMk/>
          <pc:sldMk cId="1308470455" sldId="440"/>
        </pc:sldMkLst>
        <pc:spChg chg="del mod ord">
          <ac:chgData name="Joey Knapp" userId="de2ef534-2661-4ef3-a305-8ab2cbfd625e" providerId="ADAL" clId="{3286874B-5DA3-45B9-A9F3-3C71570992BD}" dt="2020-06-04T21:49:08.579" v="8125" actId="700"/>
          <ac:spMkLst>
            <pc:docMk/>
            <pc:sldMk cId="1308470455" sldId="440"/>
            <ac:spMk id="2" creationId="{3228FCC6-3500-48B3-924F-8BF92EB96789}"/>
          </ac:spMkLst>
        </pc:spChg>
        <pc:spChg chg="del mod ord">
          <ac:chgData name="Joey Knapp" userId="de2ef534-2661-4ef3-a305-8ab2cbfd625e" providerId="ADAL" clId="{3286874B-5DA3-45B9-A9F3-3C71570992BD}" dt="2020-06-04T21:49:08.579" v="8125" actId="700"/>
          <ac:spMkLst>
            <pc:docMk/>
            <pc:sldMk cId="1308470455" sldId="440"/>
            <ac:spMk id="3" creationId="{476CF883-4769-4115-89AE-96E230CC3AFB}"/>
          </ac:spMkLst>
        </pc:spChg>
        <pc:spChg chg="add mod ord">
          <ac:chgData name="Joey Knapp" userId="de2ef534-2661-4ef3-a305-8ab2cbfd625e" providerId="ADAL" clId="{3286874B-5DA3-45B9-A9F3-3C71570992BD}" dt="2020-06-04T21:52:03.084" v="8546" actId="26606"/>
          <ac:spMkLst>
            <pc:docMk/>
            <pc:sldMk cId="1308470455" sldId="440"/>
            <ac:spMk id="4" creationId="{F5BF55F0-5051-4111-873D-28D06120D32A}"/>
          </ac:spMkLst>
        </pc:spChg>
        <pc:spChg chg="add mod ord">
          <ac:chgData name="Joey Knapp" userId="de2ef534-2661-4ef3-a305-8ab2cbfd625e" providerId="ADAL" clId="{3286874B-5DA3-45B9-A9F3-3C71570992BD}" dt="2020-06-04T21:52:03.084" v="8546" actId="26606"/>
          <ac:spMkLst>
            <pc:docMk/>
            <pc:sldMk cId="1308470455" sldId="440"/>
            <ac:spMk id="5" creationId="{7A593C25-B9BD-4B61-B348-D5BBE2C126FE}"/>
          </ac:spMkLst>
        </pc:spChg>
      </pc:sldChg>
      <pc:sldChg chg="add">
        <pc:chgData name="Joey Knapp" userId="de2ef534-2661-4ef3-a305-8ab2cbfd625e" providerId="ADAL" clId="{3286874B-5DA3-45B9-A9F3-3C71570992BD}" dt="2020-06-01T22:37:21.978" v="7592" actId="2890"/>
        <pc:sldMkLst>
          <pc:docMk/>
          <pc:sldMk cId="2508207725" sldId="441"/>
        </pc:sldMkLst>
      </pc:sldChg>
      <pc:sldChg chg="modSp new mod modNotesTx">
        <pc:chgData name="Joey Knapp" userId="de2ef534-2661-4ef3-a305-8ab2cbfd625e" providerId="ADAL" clId="{3286874B-5DA3-45B9-A9F3-3C71570992BD}" dt="2020-06-04T23:38:01.225" v="10447" actId="20577"/>
        <pc:sldMkLst>
          <pc:docMk/>
          <pc:sldMk cId="3599513998" sldId="442"/>
        </pc:sldMkLst>
        <pc:spChg chg="mod">
          <ac:chgData name="Joey Knapp" userId="de2ef534-2661-4ef3-a305-8ab2cbfd625e" providerId="ADAL" clId="{3286874B-5DA3-45B9-A9F3-3C71570992BD}" dt="2020-06-04T21:52:27.659" v="8563" actId="20577"/>
          <ac:spMkLst>
            <pc:docMk/>
            <pc:sldMk cId="3599513998" sldId="442"/>
            <ac:spMk id="2" creationId="{53B91CA2-320B-4EDB-AF2D-10D4A9E8E151}"/>
          </ac:spMkLst>
        </pc:spChg>
        <pc:spChg chg="mod">
          <ac:chgData name="Joey Knapp" userId="de2ef534-2661-4ef3-a305-8ab2cbfd625e" providerId="ADAL" clId="{3286874B-5DA3-45B9-A9F3-3C71570992BD}" dt="2020-06-04T23:33:48.877" v="9921" actId="20577"/>
          <ac:spMkLst>
            <pc:docMk/>
            <pc:sldMk cId="3599513998" sldId="442"/>
            <ac:spMk id="3" creationId="{0385604D-74E6-43A9-BF8F-A85742DA6F60}"/>
          </ac:spMkLst>
        </pc:spChg>
      </pc:sldChg>
    </pc:docChg>
  </pc:docChgLst>
  <pc:docChgLst>
    <pc:chgData name="Joey Knapp" userId="de2ef534-2661-4ef3-a305-8ab2cbfd625e" providerId="ADAL" clId="{B1C6BAB4-C50A-4FEA-AC1A-2271CA3687F7}"/>
    <pc:docChg chg="custSel modSld addSection modSection">
      <pc:chgData name="Joey Knapp" userId="de2ef534-2661-4ef3-a305-8ab2cbfd625e" providerId="ADAL" clId="{B1C6BAB4-C50A-4FEA-AC1A-2271CA3687F7}" dt="2020-07-21T16:39:29.864" v="467" actId="20577"/>
      <pc:docMkLst>
        <pc:docMk/>
      </pc:docMkLst>
      <pc:sldChg chg="modNotesTx">
        <pc:chgData name="Joey Knapp" userId="de2ef534-2661-4ef3-a305-8ab2cbfd625e" providerId="ADAL" clId="{B1C6BAB4-C50A-4FEA-AC1A-2271CA3687F7}" dt="2020-07-21T16:39:29.864" v="467" actId="20577"/>
        <pc:sldMkLst>
          <pc:docMk/>
          <pc:sldMk cId="3462212001" sldId="389"/>
        </pc:sldMkLst>
      </pc:sldChg>
      <pc:sldChg chg="modSp mod">
        <pc:chgData name="Joey Knapp" userId="de2ef534-2661-4ef3-a305-8ab2cbfd625e" providerId="ADAL" clId="{B1C6BAB4-C50A-4FEA-AC1A-2271CA3687F7}" dt="2020-07-20T22:30:18.277" v="208" actId="20577"/>
        <pc:sldMkLst>
          <pc:docMk/>
          <pc:sldMk cId="1842445414" sldId="391"/>
        </pc:sldMkLst>
        <pc:spChg chg="mod">
          <ac:chgData name="Joey Knapp" userId="de2ef534-2661-4ef3-a305-8ab2cbfd625e" providerId="ADAL" clId="{B1C6BAB4-C50A-4FEA-AC1A-2271CA3687F7}" dt="2020-07-20T22:30:18.277" v="208" actId="20577"/>
          <ac:spMkLst>
            <pc:docMk/>
            <pc:sldMk cId="1842445414" sldId="391"/>
            <ac:spMk id="3" creationId="{00000000-0000-0000-0000-000000000000}"/>
          </ac:spMkLst>
        </pc:spChg>
      </pc:sldChg>
      <pc:sldChg chg="modSp mod">
        <pc:chgData name="Joey Knapp" userId="de2ef534-2661-4ef3-a305-8ab2cbfd625e" providerId="ADAL" clId="{B1C6BAB4-C50A-4FEA-AC1A-2271CA3687F7}" dt="2020-07-20T22:33:07.778" v="214" actId="20577"/>
        <pc:sldMkLst>
          <pc:docMk/>
          <pc:sldMk cId="4163642392" sldId="393"/>
        </pc:sldMkLst>
        <pc:spChg chg="mod">
          <ac:chgData name="Joey Knapp" userId="de2ef534-2661-4ef3-a305-8ab2cbfd625e" providerId="ADAL" clId="{B1C6BAB4-C50A-4FEA-AC1A-2271CA3687F7}" dt="2020-07-20T22:33:07.778" v="214" actId="20577"/>
          <ac:spMkLst>
            <pc:docMk/>
            <pc:sldMk cId="4163642392" sldId="393"/>
            <ac:spMk id="3" creationId="{00000000-0000-0000-0000-000000000000}"/>
          </ac:spMkLst>
        </pc:spChg>
      </pc:sldChg>
      <pc:sldChg chg="modSp mod">
        <pc:chgData name="Joey Knapp" userId="de2ef534-2661-4ef3-a305-8ab2cbfd625e" providerId="ADAL" clId="{B1C6BAB4-C50A-4FEA-AC1A-2271CA3687F7}" dt="2020-07-20T23:06:42.979" v="225" actId="1035"/>
        <pc:sldMkLst>
          <pc:docMk/>
          <pc:sldMk cId="1565520940" sldId="402"/>
        </pc:sldMkLst>
        <pc:spChg chg="mod">
          <ac:chgData name="Joey Knapp" userId="de2ef534-2661-4ef3-a305-8ab2cbfd625e" providerId="ADAL" clId="{B1C6BAB4-C50A-4FEA-AC1A-2271CA3687F7}" dt="2020-07-20T23:06:42.979" v="225" actId="1035"/>
          <ac:spMkLst>
            <pc:docMk/>
            <pc:sldMk cId="1565520940" sldId="402"/>
            <ac:spMk id="3" creationId="{00000000-0000-0000-0000-000000000000}"/>
          </ac:spMkLst>
        </pc:spChg>
      </pc:sldChg>
      <pc:sldChg chg="modSp mod">
        <pc:chgData name="Joey Knapp" userId="de2ef534-2661-4ef3-a305-8ab2cbfd625e" providerId="ADAL" clId="{B1C6BAB4-C50A-4FEA-AC1A-2271CA3687F7}" dt="2020-07-20T23:18:31.436" v="233" actId="20577"/>
        <pc:sldMkLst>
          <pc:docMk/>
          <pc:sldMk cId="1687709640" sldId="424"/>
        </pc:sldMkLst>
        <pc:spChg chg="mod">
          <ac:chgData name="Joey Knapp" userId="de2ef534-2661-4ef3-a305-8ab2cbfd625e" providerId="ADAL" clId="{B1C6BAB4-C50A-4FEA-AC1A-2271CA3687F7}" dt="2020-07-20T23:18:31.436" v="233" actId="20577"/>
          <ac:spMkLst>
            <pc:docMk/>
            <pc:sldMk cId="1687709640" sldId="424"/>
            <ac:spMk id="3" creationId="{00000000-0000-0000-0000-000000000000}"/>
          </ac:spMkLst>
        </pc:spChg>
      </pc:sldChg>
    </pc:docChg>
  </pc:docChgLst>
  <pc:docChgLst>
    <pc:chgData name="Casey McCullough" userId="S::casey@tealsk12.org::9535b8d8-12d3-4db1-8983-beb528848384" providerId="AD" clId="Web-{3CAC2587-4130-4C85-8F76-FDA29DA0E154}"/>
    <pc:docChg chg="addSld delSld">
      <pc:chgData name="Casey McCullough" userId="S::casey@tealsk12.org::9535b8d8-12d3-4db1-8983-beb528848384" providerId="AD" clId="Web-{3CAC2587-4130-4C85-8F76-FDA29DA0E154}" dt="2020-06-02T17:19:05.065" v="3"/>
      <pc:docMkLst>
        <pc:docMk/>
      </pc:docMkLst>
      <pc:sldChg chg="add del">
        <pc:chgData name="Casey McCullough" userId="S::casey@tealsk12.org::9535b8d8-12d3-4db1-8983-beb528848384" providerId="AD" clId="Web-{3CAC2587-4130-4C85-8F76-FDA29DA0E154}" dt="2020-06-02T17:19:05.065" v="3"/>
        <pc:sldMkLst>
          <pc:docMk/>
          <pc:sldMk cId="1420510727" sldId="277"/>
        </pc:sldMkLst>
      </pc:sldChg>
      <pc:sldChg chg="add del">
        <pc:chgData name="Casey McCullough" userId="S::casey@tealsk12.org::9535b8d8-12d3-4db1-8983-beb528848384" providerId="AD" clId="Web-{3CAC2587-4130-4C85-8F76-FDA29DA0E154}" dt="2020-06-02T17:18:53.784" v="2"/>
        <pc:sldMkLst>
          <pc:docMk/>
          <pc:sldMk cId="2916430784" sldId="278"/>
        </pc:sldMkLst>
      </pc:sldChg>
    </pc:docChg>
  </pc:docChgLst>
  <pc:docChgLst>
    <pc:chgData name="Tracey Wilson" userId="S::tracey@tealsk12.org::60f874dc-2688-4afa-984d-a2a855f225e4" providerId="AD" clId="Web-{1B38676E-572E-41EA-BA8C-12802933D784}"/>
    <pc:docChg chg="addSld modSld sldOrd">
      <pc:chgData name="Tracey Wilson" userId="S::tracey@tealsk12.org::60f874dc-2688-4afa-984d-a2a855f225e4" providerId="AD" clId="Web-{1B38676E-572E-41EA-BA8C-12802933D784}" dt="2020-05-26T16:15:20.310" v="1703" actId="20577"/>
      <pc:docMkLst>
        <pc:docMk/>
      </pc:docMkLst>
      <pc:sldChg chg="modSp">
        <pc:chgData name="Tracey Wilson" userId="S::tracey@tealsk12.org::60f874dc-2688-4afa-984d-a2a855f225e4" providerId="AD" clId="Web-{1B38676E-572E-41EA-BA8C-12802933D784}" dt="2020-05-26T15:37:42.677" v="169" actId="20577"/>
        <pc:sldMkLst>
          <pc:docMk/>
          <pc:sldMk cId="3738265101" sldId="323"/>
        </pc:sldMkLst>
        <pc:spChg chg="mod">
          <ac:chgData name="Tracey Wilson" userId="S::tracey@tealsk12.org::60f874dc-2688-4afa-984d-a2a855f225e4" providerId="AD" clId="Web-{1B38676E-572E-41EA-BA8C-12802933D784}" dt="2020-05-26T15:37:42.677" v="169" actId="20577"/>
          <ac:spMkLst>
            <pc:docMk/>
            <pc:sldMk cId="3738265101" sldId="323"/>
            <ac:spMk id="3" creationId="{00000000-0000-0000-0000-000000000000}"/>
          </ac:spMkLst>
        </pc:spChg>
      </pc:sldChg>
      <pc:sldChg chg="addSp modSp">
        <pc:chgData name="Tracey Wilson" userId="S::tracey@tealsk12.org::60f874dc-2688-4afa-984d-a2a855f225e4" providerId="AD" clId="Web-{1B38676E-572E-41EA-BA8C-12802933D784}" dt="2020-05-26T16:13:29.435" v="1684" actId="14100"/>
        <pc:sldMkLst>
          <pc:docMk/>
          <pc:sldMk cId="686479412" sldId="324"/>
        </pc:sldMkLst>
        <pc:spChg chg="mod">
          <ac:chgData name="Tracey Wilson" userId="S::tracey@tealsk12.org::60f874dc-2688-4afa-984d-a2a855f225e4" providerId="AD" clId="Web-{1B38676E-572E-41EA-BA8C-12802933D784}" dt="2020-05-26T16:04:57.308" v="1210" actId="20577"/>
          <ac:spMkLst>
            <pc:docMk/>
            <pc:sldMk cId="686479412" sldId="324"/>
            <ac:spMk id="3" creationId="{00000000-0000-0000-0000-000000000000}"/>
          </ac:spMkLst>
        </pc:spChg>
        <pc:spChg chg="add mod">
          <ac:chgData name="Tracey Wilson" userId="S::tracey@tealsk12.org::60f874dc-2688-4afa-984d-a2a855f225e4" providerId="AD" clId="Web-{1B38676E-572E-41EA-BA8C-12802933D784}" dt="2020-05-26T16:13:29.435" v="1684" actId="14100"/>
          <ac:spMkLst>
            <pc:docMk/>
            <pc:sldMk cId="686479412" sldId="324"/>
            <ac:spMk id="4" creationId="{BE7240AF-494D-4068-892A-107A2B0B584D}"/>
          </ac:spMkLst>
        </pc:spChg>
      </pc:sldChg>
      <pc:sldChg chg="addSp modSp">
        <pc:chgData name="Tracey Wilson" userId="S::tracey@tealsk12.org::60f874dc-2688-4afa-984d-a2a855f225e4" providerId="AD" clId="Web-{1B38676E-572E-41EA-BA8C-12802933D784}" dt="2020-05-26T16:11:59.716" v="1637" actId="20577"/>
        <pc:sldMkLst>
          <pc:docMk/>
          <pc:sldMk cId="3253547149" sldId="325"/>
        </pc:sldMkLst>
        <pc:spChg chg="mod">
          <ac:chgData name="Tracey Wilson" userId="S::tracey@tealsk12.org::60f874dc-2688-4afa-984d-a2a855f225e4" providerId="AD" clId="Web-{1B38676E-572E-41EA-BA8C-12802933D784}" dt="2020-05-26T16:07:50.371" v="1361" actId="20577"/>
          <ac:spMkLst>
            <pc:docMk/>
            <pc:sldMk cId="3253547149" sldId="325"/>
            <ac:spMk id="3" creationId="{00000000-0000-0000-0000-000000000000}"/>
          </ac:spMkLst>
        </pc:spChg>
        <pc:spChg chg="add mod">
          <ac:chgData name="Tracey Wilson" userId="S::tracey@tealsk12.org::60f874dc-2688-4afa-984d-a2a855f225e4" providerId="AD" clId="Web-{1B38676E-572E-41EA-BA8C-12802933D784}" dt="2020-05-26T16:11:59.716" v="1637" actId="20577"/>
          <ac:spMkLst>
            <pc:docMk/>
            <pc:sldMk cId="3253547149" sldId="325"/>
            <ac:spMk id="4" creationId="{DB7B173F-9E81-4611-84B4-20C125AD8743}"/>
          </ac:spMkLst>
        </pc:spChg>
      </pc:sldChg>
      <pc:sldChg chg="modSp">
        <pc:chgData name="Tracey Wilson" userId="S::tracey@tealsk12.org::60f874dc-2688-4afa-984d-a2a855f225e4" providerId="AD" clId="Web-{1B38676E-572E-41EA-BA8C-12802933D784}" dt="2020-05-26T16:15:19.060" v="1701" actId="20577"/>
        <pc:sldMkLst>
          <pc:docMk/>
          <pc:sldMk cId="637348761" sldId="326"/>
        </pc:sldMkLst>
        <pc:spChg chg="mod">
          <ac:chgData name="Tracey Wilson" userId="S::tracey@tealsk12.org::60f874dc-2688-4afa-984d-a2a855f225e4" providerId="AD" clId="Web-{1B38676E-572E-41EA-BA8C-12802933D784}" dt="2020-05-26T16:15:19.060" v="1701" actId="20577"/>
          <ac:spMkLst>
            <pc:docMk/>
            <pc:sldMk cId="637348761" sldId="326"/>
            <ac:spMk id="3" creationId="{00000000-0000-0000-0000-000000000000}"/>
          </ac:spMkLst>
        </pc:spChg>
      </pc:sldChg>
      <pc:sldChg chg="modSp new ord">
        <pc:chgData name="Tracey Wilson" userId="S::tracey@tealsk12.org::60f874dc-2688-4afa-984d-a2a855f225e4" providerId="AD" clId="Web-{1B38676E-572E-41EA-BA8C-12802933D784}" dt="2020-05-26T15:40:37.412" v="668" actId="20577"/>
        <pc:sldMkLst>
          <pc:docMk/>
          <pc:sldMk cId="2954906912" sldId="434"/>
        </pc:sldMkLst>
        <pc:spChg chg="mod">
          <ac:chgData name="Tracey Wilson" userId="S::tracey@tealsk12.org::60f874dc-2688-4afa-984d-a2a855f225e4" providerId="AD" clId="Web-{1B38676E-572E-41EA-BA8C-12802933D784}" dt="2020-05-26T15:35:50.677" v="50" actId="20577"/>
          <ac:spMkLst>
            <pc:docMk/>
            <pc:sldMk cId="2954906912" sldId="434"/>
            <ac:spMk id="2" creationId="{DB3D0D74-9BDE-4991-9BBE-AB0CE927DA86}"/>
          </ac:spMkLst>
        </pc:spChg>
        <pc:spChg chg="mod">
          <ac:chgData name="Tracey Wilson" userId="S::tracey@tealsk12.org::60f874dc-2688-4afa-984d-a2a855f225e4" providerId="AD" clId="Web-{1B38676E-572E-41EA-BA8C-12802933D784}" dt="2020-05-26T15:40:37.412" v="668" actId="20577"/>
          <ac:spMkLst>
            <pc:docMk/>
            <pc:sldMk cId="2954906912" sldId="434"/>
            <ac:spMk id="3" creationId="{B9991B7B-4D89-4798-990D-6B31CE642316}"/>
          </ac:spMkLst>
        </pc:spChg>
      </pc:sldChg>
      <pc:sldChg chg="modSp add replId">
        <pc:chgData name="Tracey Wilson" userId="S::tracey@tealsk12.org::60f874dc-2688-4afa-984d-a2a855f225e4" providerId="AD" clId="Web-{1B38676E-572E-41EA-BA8C-12802933D784}" dt="2020-05-26T15:43:50.866" v="951" actId="20577"/>
        <pc:sldMkLst>
          <pc:docMk/>
          <pc:sldMk cId="14201752" sldId="435"/>
        </pc:sldMkLst>
        <pc:spChg chg="mod">
          <ac:chgData name="Tracey Wilson" userId="S::tracey@tealsk12.org::60f874dc-2688-4afa-984d-a2a855f225e4" providerId="AD" clId="Web-{1B38676E-572E-41EA-BA8C-12802933D784}" dt="2020-05-26T15:41:08.240" v="701" actId="20577"/>
          <ac:spMkLst>
            <pc:docMk/>
            <pc:sldMk cId="14201752" sldId="435"/>
            <ac:spMk id="2" creationId="{DB3D0D74-9BDE-4991-9BBE-AB0CE927DA86}"/>
          </ac:spMkLst>
        </pc:spChg>
        <pc:spChg chg="mod">
          <ac:chgData name="Tracey Wilson" userId="S::tracey@tealsk12.org::60f874dc-2688-4afa-984d-a2a855f225e4" providerId="AD" clId="Web-{1B38676E-572E-41EA-BA8C-12802933D784}" dt="2020-05-26T15:43:50.866" v="951" actId="20577"/>
          <ac:spMkLst>
            <pc:docMk/>
            <pc:sldMk cId="14201752" sldId="435"/>
            <ac:spMk id="3" creationId="{B9991B7B-4D89-4798-990D-6B31CE642316}"/>
          </ac:spMkLst>
        </pc:spChg>
      </pc:sldChg>
      <pc:sldChg chg="modSp new">
        <pc:chgData name="Tracey Wilson" userId="S::tracey@tealsk12.org::60f874dc-2688-4afa-984d-a2a855f225e4" providerId="AD" clId="Web-{1B38676E-572E-41EA-BA8C-12802933D784}" dt="2020-05-26T16:04:17.901" v="1206" actId="20577"/>
        <pc:sldMkLst>
          <pc:docMk/>
          <pc:sldMk cId="2197057935" sldId="436"/>
        </pc:sldMkLst>
        <pc:spChg chg="mod">
          <ac:chgData name="Tracey Wilson" userId="S::tracey@tealsk12.org::60f874dc-2688-4afa-984d-a2a855f225e4" providerId="AD" clId="Web-{1B38676E-572E-41EA-BA8C-12802933D784}" dt="2020-05-26T15:45:10.569" v="974" actId="20577"/>
          <ac:spMkLst>
            <pc:docMk/>
            <pc:sldMk cId="2197057935" sldId="436"/>
            <ac:spMk id="2" creationId="{AF89943B-4347-4C64-919A-96A6F4DE9EE2}"/>
          </ac:spMkLst>
        </pc:spChg>
        <pc:spChg chg="mod">
          <ac:chgData name="Tracey Wilson" userId="S::tracey@tealsk12.org::60f874dc-2688-4afa-984d-a2a855f225e4" providerId="AD" clId="Web-{1B38676E-572E-41EA-BA8C-12802933D784}" dt="2020-05-26T16:04:17.901" v="1206" actId="20577"/>
          <ac:spMkLst>
            <pc:docMk/>
            <pc:sldMk cId="2197057935" sldId="436"/>
            <ac:spMk id="3" creationId="{A7FDFFB4-BC4A-4034-AC79-31FFFACA5DAA}"/>
          </ac:spMkLst>
        </pc:spChg>
      </pc:sldChg>
    </pc:docChg>
  </pc:docChgLst>
  <pc:docChgLst>
    <pc:chgData name="Tracey Wilson" userId="S::tracey@tealsk12.org::60f874dc-2688-4afa-984d-a2a855f225e4" providerId="AD" clId="Web-{1B8A8D14-1DB5-4458-A40C-CE493B572C20}"/>
    <pc:docChg chg="addSld">
      <pc:chgData name="Tracey Wilson" userId="S::tracey@tealsk12.org::60f874dc-2688-4afa-984d-a2a855f225e4" providerId="AD" clId="Web-{1B8A8D14-1DB5-4458-A40C-CE493B572C20}" dt="2020-06-11T20:09:51.789" v="0"/>
      <pc:docMkLst>
        <pc:docMk/>
      </pc:docMkLst>
      <pc:sldChg chg="new">
        <pc:chgData name="Tracey Wilson" userId="S::tracey@tealsk12.org::60f874dc-2688-4afa-984d-a2a855f225e4" providerId="AD" clId="Web-{1B8A8D14-1DB5-4458-A40C-CE493B572C20}" dt="2020-06-11T20:09:51.789" v="0"/>
        <pc:sldMkLst>
          <pc:docMk/>
          <pc:sldMk cId="763060935" sldId="443"/>
        </pc:sldMkLst>
      </pc:sldChg>
    </pc:docChg>
  </pc:docChgLst>
  <pc:docChgLst>
    <pc:chgData name="Tracey Wilson" userId="S::tracey@tealsk12.org::60f874dc-2688-4afa-984d-a2a855f225e4" providerId="AD" clId="Web-{F16DF7BD-4694-4F37-A5DB-6740CF86EB61}"/>
    <pc:docChg chg="addSld delSld modSld addMainMaster">
      <pc:chgData name="Tracey Wilson" userId="S::tracey@tealsk12.org::60f874dc-2688-4afa-984d-a2a855f225e4" providerId="AD" clId="Web-{F16DF7BD-4694-4F37-A5DB-6740CF86EB61}" dt="2020-06-16T15:40:24.165" v="537" actId="20577"/>
      <pc:docMkLst>
        <pc:docMk/>
      </pc:docMkLst>
      <pc:sldChg chg="del">
        <pc:chgData name="Tracey Wilson" userId="S::tracey@tealsk12.org::60f874dc-2688-4afa-984d-a2a855f225e4" providerId="AD" clId="Web-{F16DF7BD-4694-4F37-A5DB-6740CF86EB61}" dt="2020-06-16T15:25:03.059" v="2"/>
        <pc:sldMkLst>
          <pc:docMk/>
          <pc:sldMk cId="763060935" sldId="443"/>
        </pc:sldMkLst>
      </pc:sldChg>
      <pc:sldChg chg="add">
        <pc:chgData name="Tracey Wilson" userId="S::tracey@tealsk12.org::60f874dc-2688-4afa-984d-a2a855f225e4" providerId="AD" clId="Web-{F16DF7BD-4694-4F37-A5DB-6740CF86EB61}" dt="2020-06-16T15:24:58.840" v="0"/>
        <pc:sldMkLst>
          <pc:docMk/>
          <pc:sldMk cId="2402293346" sldId="444"/>
        </pc:sldMkLst>
      </pc:sldChg>
      <pc:sldChg chg="add">
        <pc:chgData name="Tracey Wilson" userId="S::tracey@tealsk12.org::60f874dc-2688-4afa-984d-a2a855f225e4" providerId="AD" clId="Web-{F16DF7BD-4694-4F37-A5DB-6740CF86EB61}" dt="2020-06-16T15:24:58.903" v="1"/>
        <pc:sldMkLst>
          <pc:docMk/>
          <pc:sldMk cId="1142875597" sldId="445"/>
        </pc:sldMkLst>
      </pc:sldChg>
      <pc:sldChg chg="addSp modSp new mod modClrScheme chgLayout">
        <pc:chgData name="Tracey Wilson" userId="S::tracey@tealsk12.org::60f874dc-2688-4afa-984d-a2a855f225e4" providerId="AD" clId="Web-{F16DF7BD-4694-4F37-A5DB-6740CF86EB61}" dt="2020-06-16T15:40:24.165" v="536" actId="20577"/>
        <pc:sldMkLst>
          <pc:docMk/>
          <pc:sldMk cId="1140451871" sldId="446"/>
        </pc:sldMkLst>
        <pc:spChg chg="mod ord">
          <ac:chgData name="Tracey Wilson" userId="S::tracey@tealsk12.org::60f874dc-2688-4afa-984d-a2a855f225e4" providerId="AD" clId="Web-{F16DF7BD-4694-4F37-A5DB-6740CF86EB61}" dt="2020-06-16T15:27:23.983" v="94"/>
          <ac:spMkLst>
            <pc:docMk/>
            <pc:sldMk cId="1140451871" sldId="446"/>
            <ac:spMk id="2" creationId="{AC200099-6487-436A-A6EE-3468F77AD95E}"/>
          </ac:spMkLst>
        </pc:spChg>
        <pc:spChg chg="mod ord">
          <ac:chgData name="Tracey Wilson" userId="S::tracey@tealsk12.org::60f874dc-2688-4afa-984d-a2a855f225e4" providerId="AD" clId="Web-{F16DF7BD-4694-4F37-A5DB-6740CF86EB61}" dt="2020-06-16T15:33:25.300" v="475" actId="20577"/>
          <ac:spMkLst>
            <pc:docMk/>
            <pc:sldMk cId="1140451871" sldId="446"/>
            <ac:spMk id="3" creationId="{3246DB7A-3229-4D26-A339-785CE342C727}"/>
          </ac:spMkLst>
        </pc:spChg>
        <pc:spChg chg="add mod ord">
          <ac:chgData name="Tracey Wilson" userId="S::tracey@tealsk12.org::60f874dc-2688-4afa-984d-a2a855f225e4" providerId="AD" clId="Web-{F16DF7BD-4694-4F37-A5DB-6740CF86EB61}" dt="2020-06-16T15:40:24.165" v="536" actId="20577"/>
          <ac:spMkLst>
            <pc:docMk/>
            <pc:sldMk cId="1140451871" sldId="446"/>
            <ac:spMk id="4" creationId="{CC6183A2-45F3-4054-A7A5-E1AC6C3E96AF}"/>
          </ac:spMkLst>
        </pc:spChg>
      </pc:sldChg>
      <pc:sldMasterChg chg="add addSldLayout">
        <pc:chgData name="Tracey Wilson" userId="S::tracey@tealsk12.org::60f874dc-2688-4afa-984d-a2a855f225e4" providerId="AD" clId="Web-{F16DF7BD-4694-4F37-A5DB-6740CF86EB61}" dt="2020-06-16T15:24:58.840" v="0"/>
        <pc:sldMasterMkLst>
          <pc:docMk/>
          <pc:sldMasterMk cId="853699455" sldId="2147483778"/>
        </pc:sldMasterMkLst>
        <pc:sldLayoutChg chg="add">
          <pc:chgData name="Tracey Wilson" userId="S::tracey@tealsk12.org::60f874dc-2688-4afa-984d-a2a855f225e4" providerId="AD" clId="Web-{F16DF7BD-4694-4F37-A5DB-6740CF86EB61}" dt="2020-06-16T15:24:58.840" v="0"/>
          <pc:sldLayoutMkLst>
            <pc:docMk/>
            <pc:sldMasterMk cId="853699455" sldId="2147483778"/>
            <pc:sldLayoutMk cId="2532812349" sldId="2147483779"/>
          </pc:sldLayoutMkLst>
        </pc:sldLayoutChg>
        <pc:sldLayoutChg chg="add">
          <pc:chgData name="Tracey Wilson" userId="S::tracey@tealsk12.org::60f874dc-2688-4afa-984d-a2a855f225e4" providerId="AD" clId="Web-{F16DF7BD-4694-4F37-A5DB-6740CF86EB61}" dt="2020-06-16T15:24:58.840" v="0"/>
          <pc:sldLayoutMkLst>
            <pc:docMk/>
            <pc:sldMasterMk cId="853699455" sldId="2147483778"/>
            <pc:sldLayoutMk cId="1001879386" sldId="2147483780"/>
          </pc:sldLayoutMkLst>
        </pc:sldLayoutChg>
        <pc:sldLayoutChg chg="add">
          <pc:chgData name="Tracey Wilson" userId="S::tracey@tealsk12.org::60f874dc-2688-4afa-984d-a2a855f225e4" providerId="AD" clId="Web-{F16DF7BD-4694-4F37-A5DB-6740CF86EB61}" dt="2020-06-16T15:24:58.840" v="0"/>
          <pc:sldLayoutMkLst>
            <pc:docMk/>
            <pc:sldMasterMk cId="853699455" sldId="2147483778"/>
            <pc:sldLayoutMk cId="2241427901" sldId="2147483781"/>
          </pc:sldLayoutMkLst>
        </pc:sldLayoutChg>
        <pc:sldLayoutChg chg="add">
          <pc:chgData name="Tracey Wilson" userId="S::tracey@tealsk12.org::60f874dc-2688-4afa-984d-a2a855f225e4" providerId="AD" clId="Web-{F16DF7BD-4694-4F37-A5DB-6740CF86EB61}" dt="2020-06-16T15:24:58.840" v="0"/>
          <pc:sldLayoutMkLst>
            <pc:docMk/>
            <pc:sldMasterMk cId="853699455" sldId="2147483778"/>
            <pc:sldLayoutMk cId="700795900" sldId="2147483782"/>
          </pc:sldLayoutMkLst>
        </pc:sldLayoutChg>
        <pc:sldLayoutChg chg="add">
          <pc:chgData name="Tracey Wilson" userId="S::tracey@tealsk12.org::60f874dc-2688-4afa-984d-a2a855f225e4" providerId="AD" clId="Web-{F16DF7BD-4694-4F37-A5DB-6740CF86EB61}" dt="2020-06-16T15:24:58.840" v="0"/>
          <pc:sldLayoutMkLst>
            <pc:docMk/>
            <pc:sldMasterMk cId="853699455" sldId="2147483778"/>
            <pc:sldLayoutMk cId="923447307" sldId="2147483783"/>
          </pc:sldLayoutMkLst>
        </pc:sldLayoutChg>
        <pc:sldLayoutChg chg="add">
          <pc:chgData name="Tracey Wilson" userId="S::tracey@tealsk12.org::60f874dc-2688-4afa-984d-a2a855f225e4" providerId="AD" clId="Web-{F16DF7BD-4694-4F37-A5DB-6740CF86EB61}" dt="2020-06-16T15:24:58.840" v="0"/>
          <pc:sldLayoutMkLst>
            <pc:docMk/>
            <pc:sldMasterMk cId="853699455" sldId="2147483778"/>
            <pc:sldLayoutMk cId="4152975696" sldId="2147483784"/>
          </pc:sldLayoutMkLst>
        </pc:sldLayoutChg>
        <pc:sldLayoutChg chg="add">
          <pc:chgData name="Tracey Wilson" userId="S::tracey@tealsk12.org::60f874dc-2688-4afa-984d-a2a855f225e4" providerId="AD" clId="Web-{F16DF7BD-4694-4F37-A5DB-6740CF86EB61}" dt="2020-06-16T15:24:58.840" v="0"/>
          <pc:sldLayoutMkLst>
            <pc:docMk/>
            <pc:sldMasterMk cId="853699455" sldId="2147483778"/>
            <pc:sldLayoutMk cId="1322450759" sldId="2147483785"/>
          </pc:sldLayoutMkLst>
        </pc:sldLayoutChg>
        <pc:sldLayoutChg chg="add">
          <pc:chgData name="Tracey Wilson" userId="S::tracey@tealsk12.org::60f874dc-2688-4afa-984d-a2a855f225e4" providerId="AD" clId="Web-{F16DF7BD-4694-4F37-A5DB-6740CF86EB61}" dt="2020-06-16T15:24:58.840" v="0"/>
          <pc:sldLayoutMkLst>
            <pc:docMk/>
            <pc:sldMasterMk cId="853699455" sldId="2147483778"/>
            <pc:sldLayoutMk cId="4046295369" sldId="2147483786"/>
          </pc:sldLayoutMkLst>
        </pc:sldLayoutChg>
        <pc:sldLayoutChg chg="add">
          <pc:chgData name="Tracey Wilson" userId="S::tracey@tealsk12.org::60f874dc-2688-4afa-984d-a2a855f225e4" providerId="AD" clId="Web-{F16DF7BD-4694-4F37-A5DB-6740CF86EB61}" dt="2020-06-16T15:24:58.840" v="0"/>
          <pc:sldLayoutMkLst>
            <pc:docMk/>
            <pc:sldMasterMk cId="853699455" sldId="2147483778"/>
            <pc:sldLayoutMk cId="536465973" sldId="2147483787"/>
          </pc:sldLayoutMkLst>
        </pc:sldLayoutChg>
        <pc:sldLayoutChg chg="add">
          <pc:chgData name="Tracey Wilson" userId="S::tracey@tealsk12.org::60f874dc-2688-4afa-984d-a2a855f225e4" providerId="AD" clId="Web-{F16DF7BD-4694-4F37-A5DB-6740CF86EB61}" dt="2020-06-16T15:24:58.840" v="0"/>
          <pc:sldLayoutMkLst>
            <pc:docMk/>
            <pc:sldMasterMk cId="853699455" sldId="2147483778"/>
            <pc:sldLayoutMk cId="459835099" sldId="2147483788"/>
          </pc:sldLayoutMkLst>
        </pc:sldLayoutChg>
        <pc:sldLayoutChg chg="add">
          <pc:chgData name="Tracey Wilson" userId="S::tracey@tealsk12.org::60f874dc-2688-4afa-984d-a2a855f225e4" providerId="AD" clId="Web-{F16DF7BD-4694-4F37-A5DB-6740CF86EB61}" dt="2020-06-16T15:24:58.840" v="0"/>
          <pc:sldLayoutMkLst>
            <pc:docMk/>
            <pc:sldMasterMk cId="853699455" sldId="2147483778"/>
            <pc:sldLayoutMk cId="3341626092" sldId="2147483789"/>
          </pc:sldLayoutMkLst>
        </pc:sldLayoutChg>
      </pc:sldMasterChg>
    </pc:docChg>
  </pc:docChgLst>
  <pc:docChgLst>
    <pc:chgData name="Tracey Wilson" userId="S::tracey@tealsk12.org::60f874dc-2688-4afa-984d-a2a855f225e4" providerId="AD" clId="Web-{1FA3C112-0084-4CED-BED9-BC6F7C44CBF3}"/>
    <pc:docChg chg="addSld delSld modSld sldOrd modSection">
      <pc:chgData name="Tracey Wilson" userId="S::tracey@tealsk12.org::60f874dc-2688-4afa-984d-a2a855f225e4" providerId="AD" clId="Web-{1FA3C112-0084-4CED-BED9-BC6F7C44CBF3}" dt="2020-07-22T15:25:31.329" v="359"/>
      <pc:docMkLst>
        <pc:docMk/>
      </pc:docMkLst>
      <pc:sldChg chg="modSp new ord modNotes">
        <pc:chgData name="Tracey Wilson" userId="S::tracey@tealsk12.org::60f874dc-2688-4afa-984d-a2a855f225e4" providerId="AD" clId="Web-{1FA3C112-0084-4CED-BED9-BC6F7C44CBF3}" dt="2020-07-22T15:19:23.799" v="59"/>
        <pc:sldMkLst>
          <pc:docMk/>
          <pc:sldMk cId="2694201285" sldId="448"/>
        </pc:sldMkLst>
        <pc:spChg chg="mod">
          <ac:chgData name="Tracey Wilson" userId="S::tracey@tealsk12.org::60f874dc-2688-4afa-984d-a2a855f225e4" providerId="AD" clId="Web-{1FA3C112-0084-4CED-BED9-BC6F7C44CBF3}" dt="2020-07-22T15:17:54.983" v="10" actId="20577"/>
          <ac:spMkLst>
            <pc:docMk/>
            <pc:sldMk cId="2694201285" sldId="448"/>
            <ac:spMk id="2" creationId="{68526A8C-BA35-4CD9-B93F-E23A5866E0B3}"/>
          </ac:spMkLst>
        </pc:spChg>
        <pc:spChg chg="mod">
          <ac:chgData name="Tracey Wilson" userId="S::tracey@tealsk12.org::60f874dc-2688-4afa-984d-a2a855f225e4" providerId="AD" clId="Web-{1FA3C112-0084-4CED-BED9-BC6F7C44CBF3}" dt="2020-07-22T15:18:34.860" v="55" actId="20577"/>
          <ac:spMkLst>
            <pc:docMk/>
            <pc:sldMk cId="2694201285" sldId="448"/>
            <ac:spMk id="3" creationId="{1CA871FB-4874-48A2-8169-B15144FD9DA9}"/>
          </ac:spMkLst>
        </pc:spChg>
      </pc:sldChg>
      <pc:sldChg chg="modSp new">
        <pc:chgData name="Tracey Wilson" userId="S::tracey@tealsk12.org::60f874dc-2688-4afa-984d-a2a855f225e4" providerId="AD" clId="Web-{1FA3C112-0084-4CED-BED9-BC6F7C44CBF3}" dt="2020-07-22T15:20:31.333" v="141" actId="20577"/>
        <pc:sldMkLst>
          <pc:docMk/>
          <pc:sldMk cId="2815406742" sldId="449"/>
        </pc:sldMkLst>
        <pc:spChg chg="mod">
          <ac:chgData name="Tracey Wilson" userId="S::tracey@tealsk12.org::60f874dc-2688-4afa-984d-a2a855f225e4" providerId="AD" clId="Web-{1FA3C112-0084-4CED-BED9-BC6F7C44CBF3}" dt="2020-07-22T15:19:52.128" v="124" actId="20577"/>
          <ac:spMkLst>
            <pc:docMk/>
            <pc:sldMk cId="2815406742" sldId="449"/>
            <ac:spMk id="2" creationId="{0C5D63A9-8946-49A1-AD96-8BA31D6A6759}"/>
          </ac:spMkLst>
        </pc:spChg>
        <pc:spChg chg="mod">
          <ac:chgData name="Tracey Wilson" userId="S::tracey@tealsk12.org::60f874dc-2688-4afa-984d-a2a855f225e4" providerId="AD" clId="Web-{1FA3C112-0084-4CED-BED9-BC6F7C44CBF3}" dt="2020-07-22T15:20:31.333" v="141" actId="20577"/>
          <ac:spMkLst>
            <pc:docMk/>
            <pc:sldMk cId="2815406742" sldId="449"/>
            <ac:spMk id="3" creationId="{F5886072-9786-4F5E-9FF5-E6F69A097336}"/>
          </ac:spMkLst>
        </pc:spChg>
      </pc:sldChg>
      <pc:sldChg chg="addSp delSp modSp new del">
        <pc:chgData name="Tracey Wilson" userId="S::tracey@tealsk12.org::60f874dc-2688-4afa-984d-a2a855f225e4" providerId="AD" clId="Web-{1FA3C112-0084-4CED-BED9-BC6F7C44CBF3}" dt="2020-07-22T15:24:05.638" v="224"/>
        <pc:sldMkLst>
          <pc:docMk/>
          <pc:sldMk cId="73241371" sldId="450"/>
        </pc:sldMkLst>
        <pc:spChg chg="mod">
          <ac:chgData name="Tracey Wilson" userId="S::tracey@tealsk12.org::60f874dc-2688-4afa-984d-a2a855f225e4" providerId="AD" clId="Web-{1FA3C112-0084-4CED-BED9-BC6F7C44CBF3}" dt="2020-07-22T15:23:22.183" v="206" actId="20577"/>
          <ac:spMkLst>
            <pc:docMk/>
            <pc:sldMk cId="73241371" sldId="450"/>
            <ac:spMk id="2" creationId="{F3009131-4EC8-40DF-804D-BCF1FDA6D485}"/>
          </ac:spMkLst>
        </pc:spChg>
        <pc:spChg chg="del mod">
          <ac:chgData name="Tracey Wilson" userId="S::tracey@tealsk12.org::60f874dc-2688-4afa-984d-a2a855f225e4" providerId="AD" clId="Web-{1FA3C112-0084-4CED-BED9-BC6F7C44CBF3}" dt="2020-07-22T15:24:00.841" v="223"/>
          <ac:spMkLst>
            <pc:docMk/>
            <pc:sldMk cId="73241371" sldId="450"/>
            <ac:spMk id="3" creationId="{DDC4477E-D168-446F-9FB8-C52BE41D7407}"/>
          </ac:spMkLst>
        </pc:spChg>
        <pc:spChg chg="add mod">
          <ac:chgData name="Tracey Wilson" userId="S::tracey@tealsk12.org::60f874dc-2688-4afa-984d-a2a855f225e4" providerId="AD" clId="Web-{1FA3C112-0084-4CED-BED9-BC6F7C44CBF3}" dt="2020-07-22T15:24:00.841" v="223"/>
          <ac:spMkLst>
            <pc:docMk/>
            <pc:sldMk cId="73241371" sldId="450"/>
            <ac:spMk id="5" creationId="{FDFF39FB-5314-4BE0-ABD5-F08D3C136061}"/>
          </ac:spMkLst>
        </pc:spChg>
      </pc:sldChg>
      <pc:sldChg chg="modSp new ord">
        <pc:chgData name="Tracey Wilson" userId="S::tracey@tealsk12.org::60f874dc-2688-4afa-984d-a2a855f225e4" providerId="AD" clId="Web-{1FA3C112-0084-4CED-BED9-BC6F7C44CBF3}" dt="2020-07-22T15:25:31.329" v="359"/>
        <pc:sldMkLst>
          <pc:docMk/>
          <pc:sldMk cId="2371017907" sldId="450"/>
        </pc:sldMkLst>
        <pc:spChg chg="mod">
          <ac:chgData name="Tracey Wilson" userId="S::tracey@tealsk12.org::60f874dc-2688-4afa-984d-a2a855f225e4" providerId="AD" clId="Web-{1FA3C112-0084-4CED-BED9-BC6F7C44CBF3}" dt="2020-07-22T15:24:55.500" v="260" actId="20577"/>
          <ac:spMkLst>
            <pc:docMk/>
            <pc:sldMk cId="2371017907" sldId="450"/>
            <ac:spMk id="2" creationId="{0EFA1163-BF80-48E1-BB47-599B9C15D46E}"/>
          </ac:spMkLst>
        </pc:spChg>
        <pc:spChg chg="mod">
          <ac:chgData name="Tracey Wilson" userId="S::tracey@tealsk12.org::60f874dc-2688-4afa-984d-a2a855f225e4" providerId="AD" clId="Web-{1FA3C112-0084-4CED-BED9-BC6F7C44CBF3}" dt="2020-07-22T15:25:30.689" v="357" actId="20577"/>
          <ac:spMkLst>
            <pc:docMk/>
            <pc:sldMk cId="2371017907" sldId="450"/>
            <ac:spMk id="3" creationId="{D4A9B410-97B0-404B-8AEA-5864A189BB95}"/>
          </ac:spMkLst>
        </pc:spChg>
      </pc:sldChg>
    </pc:docChg>
  </pc:docChgLst>
  <pc:docChgLst>
    <pc:chgData name="Andrew" userId="fa642140-3bd0-4b55-83f4-9860f065d0b0" providerId="ADAL" clId="{C123105D-A952-4E42-B224-7E87111A1C3A}"/>
    <pc:docChg chg="undo custSel addSld delSld modSld sldOrd modSection">
      <pc:chgData name="Andrew" userId="fa642140-3bd0-4b55-83f4-9860f065d0b0" providerId="ADAL" clId="{C123105D-A952-4E42-B224-7E87111A1C3A}" dt="2020-07-29T18:53:23.924" v="660" actId="14100"/>
      <pc:docMkLst>
        <pc:docMk/>
      </pc:docMkLst>
      <pc:sldChg chg="del">
        <pc:chgData name="Andrew" userId="fa642140-3bd0-4b55-83f4-9860f065d0b0" providerId="ADAL" clId="{C123105D-A952-4E42-B224-7E87111A1C3A}" dt="2020-07-29T17:09:47.456" v="0" actId="2696"/>
        <pc:sldMkLst>
          <pc:docMk/>
          <pc:sldMk cId="3663935475" sldId="311"/>
        </pc:sldMkLst>
      </pc:sldChg>
      <pc:sldChg chg="modSp">
        <pc:chgData name="Andrew" userId="fa642140-3bd0-4b55-83f4-9860f065d0b0" providerId="ADAL" clId="{C123105D-A952-4E42-B224-7E87111A1C3A}" dt="2020-07-29T18:37:40.193" v="241" actId="14100"/>
        <pc:sldMkLst>
          <pc:docMk/>
          <pc:sldMk cId="2120463829" sldId="312"/>
        </pc:sldMkLst>
        <pc:picChg chg="mod">
          <ac:chgData name="Andrew" userId="fa642140-3bd0-4b55-83f4-9860f065d0b0" providerId="ADAL" clId="{C123105D-A952-4E42-B224-7E87111A1C3A}" dt="2020-07-29T18:37:40.193" v="241" actId="14100"/>
          <ac:picMkLst>
            <pc:docMk/>
            <pc:sldMk cId="2120463829" sldId="312"/>
            <ac:picMk id="4" creationId="{00000000-0000-0000-0000-000000000000}"/>
          </ac:picMkLst>
        </pc:picChg>
      </pc:sldChg>
      <pc:sldChg chg="modSp modNotesTx">
        <pc:chgData name="Andrew" userId="fa642140-3bd0-4b55-83f4-9860f065d0b0" providerId="ADAL" clId="{C123105D-A952-4E42-B224-7E87111A1C3A}" dt="2020-07-29T18:39:07.823" v="373" actId="6549"/>
        <pc:sldMkLst>
          <pc:docMk/>
          <pc:sldMk cId="2088102601" sldId="313"/>
        </pc:sldMkLst>
        <pc:picChg chg="mod">
          <ac:chgData name="Andrew" userId="fa642140-3bd0-4b55-83f4-9860f065d0b0" providerId="ADAL" clId="{C123105D-A952-4E42-B224-7E87111A1C3A}" dt="2020-07-29T18:38:01.165" v="247" actId="1076"/>
          <ac:picMkLst>
            <pc:docMk/>
            <pc:sldMk cId="2088102601" sldId="313"/>
            <ac:picMk id="2" creationId="{00000000-0000-0000-0000-000000000000}"/>
          </ac:picMkLst>
        </pc:picChg>
        <pc:picChg chg="mod">
          <ac:chgData name="Andrew" userId="fa642140-3bd0-4b55-83f4-9860f065d0b0" providerId="ADAL" clId="{C123105D-A952-4E42-B224-7E87111A1C3A}" dt="2020-07-29T18:37:53.005" v="244" actId="1076"/>
          <ac:picMkLst>
            <pc:docMk/>
            <pc:sldMk cId="2088102601" sldId="313"/>
            <ac:picMk id="3" creationId="{00000000-0000-0000-0000-000000000000}"/>
          </ac:picMkLst>
        </pc:picChg>
      </pc:sldChg>
      <pc:sldChg chg="del">
        <pc:chgData name="Andrew" userId="fa642140-3bd0-4b55-83f4-9860f065d0b0" providerId="ADAL" clId="{C123105D-A952-4E42-B224-7E87111A1C3A}" dt="2020-07-29T17:56:58.738" v="238" actId="2696"/>
        <pc:sldMkLst>
          <pc:docMk/>
          <pc:sldMk cId="1160183722" sldId="314"/>
        </pc:sldMkLst>
      </pc:sldChg>
      <pc:sldChg chg="addSp delSp modSp modTransition">
        <pc:chgData name="Andrew" userId="fa642140-3bd0-4b55-83f4-9860f065d0b0" providerId="ADAL" clId="{C123105D-A952-4E42-B224-7E87111A1C3A}" dt="2020-07-29T18:50:03.735" v="608" actId="1076"/>
        <pc:sldMkLst>
          <pc:docMk/>
          <pc:sldMk cId="670136345" sldId="315"/>
        </pc:sldMkLst>
        <pc:spChg chg="del mod">
          <ac:chgData name="Andrew" userId="fa642140-3bd0-4b55-83f4-9860f065d0b0" providerId="ADAL" clId="{C123105D-A952-4E42-B224-7E87111A1C3A}" dt="2020-07-29T18:49:59.201" v="607"/>
          <ac:spMkLst>
            <pc:docMk/>
            <pc:sldMk cId="670136345" sldId="315"/>
            <ac:spMk id="3" creationId="{CD03460E-D14B-4464-94B9-DCEE19860274}"/>
          </ac:spMkLst>
        </pc:spChg>
        <pc:spChg chg="add mod">
          <ac:chgData name="Andrew" userId="fa642140-3bd0-4b55-83f4-9860f065d0b0" providerId="ADAL" clId="{C123105D-A952-4E42-B224-7E87111A1C3A}" dt="2020-07-29T18:49:58.786" v="605" actId="14100"/>
          <ac:spMkLst>
            <pc:docMk/>
            <pc:sldMk cId="670136345" sldId="315"/>
            <ac:spMk id="7" creationId="{735ABE30-FC32-497C-8994-53F37A85AC6F}"/>
          </ac:spMkLst>
        </pc:spChg>
        <pc:picChg chg="mod">
          <ac:chgData name="Andrew" userId="fa642140-3bd0-4b55-83f4-9860f065d0b0" providerId="ADAL" clId="{C123105D-A952-4E42-B224-7E87111A1C3A}" dt="2020-07-29T18:50:03.735" v="608" actId="1076"/>
          <ac:picMkLst>
            <pc:docMk/>
            <pc:sldMk cId="670136345" sldId="315"/>
            <ac:picMk id="5" creationId="{00000000-0000-0000-0000-000000000000}"/>
          </ac:picMkLst>
        </pc:picChg>
      </pc:sldChg>
      <pc:sldChg chg="addSp delSp modSp modTransition">
        <pc:chgData name="Andrew" userId="fa642140-3bd0-4b55-83f4-9860f065d0b0" providerId="ADAL" clId="{C123105D-A952-4E42-B224-7E87111A1C3A}" dt="2020-07-29T18:50:34.863" v="613" actId="14100"/>
        <pc:sldMkLst>
          <pc:docMk/>
          <pc:sldMk cId="1285830125" sldId="316"/>
        </pc:sldMkLst>
        <pc:spChg chg="add del mod">
          <ac:chgData name="Andrew" userId="fa642140-3bd0-4b55-83f4-9860f065d0b0" providerId="ADAL" clId="{C123105D-A952-4E42-B224-7E87111A1C3A}" dt="2020-07-29T18:50:18.787" v="610" actId="478"/>
          <ac:spMkLst>
            <pc:docMk/>
            <pc:sldMk cId="1285830125" sldId="316"/>
            <ac:spMk id="3" creationId="{1CF888DD-949B-4453-8885-135FCD8C5C22}"/>
          </ac:spMkLst>
        </pc:spChg>
        <pc:picChg chg="mod">
          <ac:chgData name="Andrew" userId="fa642140-3bd0-4b55-83f4-9860f065d0b0" providerId="ADAL" clId="{C123105D-A952-4E42-B224-7E87111A1C3A}" dt="2020-07-29T18:50:34.863" v="613" actId="14100"/>
          <ac:picMkLst>
            <pc:docMk/>
            <pc:sldMk cId="1285830125" sldId="316"/>
            <ac:picMk id="6" creationId="{00000000-0000-0000-0000-000000000000}"/>
          </ac:picMkLst>
        </pc:picChg>
        <pc:picChg chg="mod">
          <ac:chgData name="Andrew" userId="fa642140-3bd0-4b55-83f4-9860f065d0b0" providerId="ADAL" clId="{C123105D-A952-4E42-B224-7E87111A1C3A}" dt="2020-07-29T18:50:34.863" v="613" actId="14100"/>
          <ac:picMkLst>
            <pc:docMk/>
            <pc:sldMk cId="1285830125" sldId="316"/>
            <ac:picMk id="7" creationId="{00000000-0000-0000-0000-000000000000}"/>
          </ac:picMkLst>
        </pc:picChg>
      </pc:sldChg>
      <pc:sldChg chg="modSp">
        <pc:chgData name="Andrew" userId="fa642140-3bd0-4b55-83f4-9860f065d0b0" providerId="ADAL" clId="{C123105D-A952-4E42-B224-7E87111A1C3A}" dt="2020-07-29T18:53:23.924" v="660" actId="14100"/>
        <pc:sldMkLst>
          <pc:docMk/>
          <pc:sldMk cId="4019404895" sldId="317"/>
        </pc:sldMkLst>
        <pc:picChg chg="mod">
          <ac:chgData name="Andrew" userId="fa642140-3bd0-4b55-83f4-9860f065d0b0" providerId="ADAL" clId="{C123105D-A952-4E42-B224-7E87111A1C3A}" dt="2020-07-29T18:53:23.924" v="660" actId="14100"/>
          <ac:picMkLst>
            <pc:docMk/>
            <pc:sldMk cId="4019404895" sldId="317"/>
            <ac:picMk id="4" creationId="{00000000-0000-0000-0000-000000000000}"/>
          </ac:picMkLst>
        </pc:picChg>
        <pc:picChg chg="mod">
          <ac:chgData name="Andrew" userId="fa642140-3bd0-4b55-83f4-9860f065d0b0" providerId="ADAL" clId="{C123105D-A952-4E42-B224-7E87111A1C3A}" dt="2020-07-29T18:53:20.233" v="659" actId="14100"/>
          <ac:picMkLst>
            <pc:docMk/>
            <pc:sldMk cId="4019404895" sldId="317"/>
            <ac:picMk id="5" creationId="{00000000-0000-0000-0000-000000000000}"/>
          </ac:picMkLst>
        </pc:picChg>
      </pc:sldChg>
      <pc:sldChg chg="modSp">
        <pc:chgData name="Andrew" userId="fa642140-3bd0-4b55-83f4-9860f065d0b0" providerId="ADAL" clId="{C123105D-A952-4E42-B224-7E87111A1C3A}" dt="2020-07-29T18:52:14.361" v="632" actId="14100"/>
        <pc:sldMkLst>
          <pc:docMk/>
          <pc:sldMk cId="4041776928" sldId="318"/>
        </pc:sldMkLst>
        <pc:picChg chg="mod">
          <ac:chgData name="Andrew" userId="fa642140-3bd0-4b55-83f4-9860f065d0b0" providerId="ADAL" clId="{C123105D-A952-4E42-B224-7E87111A1C3A}" dt="2020-07-29T18:52:14.361" v="632" actId="14100"/>
          <ac:picMkLst>
            <pc:docMk/>
            <pc:sldMk cId="4041776928" sldId="318"/>
            <ac:picMk id="5" creationId="{00000000-0000-0000-0000-000000000000}"/>
          </ac:picMkLst>
        </pc:picChg>
      </pc:sldChg>
      <pc:sldChg chg="modSp">
        <pc:chgData name="Andrew" userId="fa642140-3bd0-4b55-83f4-9860f065d0b0" providerId="ADAL" clId="{C123105D-A952-4E42-B224-7E87111A1C3A}" dt="2020-07-29T18:52:08.661" v="631" actId="1076"/>
        <pc:sldMkLst>
          <pc:docMk/>
          <pc:sldMk cId="147327187" sldId="319"/>
        </pc:sldMkLst>
        <pc:picChg chg="mod">
          <ac:chgData name="Andrew" userId="fa642140-3bd0-4b55-83f4-9860f065d0b0" providerId="ADAL" clId="{C123105D-A952-4E42-B224-7E87111A1C3A}" dt="2020-07-29T18:52:08.661" v="631" actId="1076"/>
          <ac:picMkLst>
            <pc:docMk/>
            <pc:sldMk cId="147327187" sldId="319"/>
            <ac:picMk id="4" creationId="{00000000-0000-0000-0000-000000000000}"/>
          </ac:picMkLst>
        </pc:picChg>
      </pc:sldChg>
      <pc:sldChg chg="modSp modTransition">
        <pc:chgData name="Andrew" userId="fa642140-3bd0-4b55-83f4-9860f065d0b0" providerId="ADAL" clId="{C123105D-A952-4E42-B224-7E87111A1C3A}" dt="2020-07-29T18:52:40.884" v="644" actId="403"/>
        <pc:sldMkLst>
          <pc:docMk/>
          <pc:sldMk cId="4213242260" sldId="320"/>
        </pc:sldMkLst>
        <pc:spChg chg="mod">
          <ac:chgData name="Andrew" userId="fa642140-3bd0-4b55-83f4-9860f065d0b0" providerId="ADAL" clId="{C123105D-A952-4E42-B224-7E87111A1C3A}" dt="2020-07-29T18:52:40.884" v="644" actId="403"/>
          <ac:spMkLst>
            <pc:docMk/>
            <pc:sldMk cId="4213242260" sldId="320"/>
            <ac:spMk id="3" creationId="{00000000-0000-0000-0000-000000000000}"/>
          </ac:spMkLst>
        </pc:spChg>
      </pc:sldChg>
      <pc:sldChg chg="addSp delSp modSp ord">
        <pc:chgData name="Andrew" userId="fa642140-3bd0-4b55-83f4-9860f065d0b0" providerId="ADAL" clId="{C123105D-A952-4E42-B224-7E87111A1C3A}" dt="2020-07-29T18:43:29.772" v="436" actId="14100"/>
        <pc:sldMkLst>
          <pc:docMk/>
          <pc:sldMk cId="2548238972" sldId="430"/>
        </pc:sldMkLst>
        <pc:spChg chg="mod">
          <ac:chgData name="Andrew" userId="fa642140-3bd0-4b55-83f4-9860f065d0b0" providerId="ADAL" clId="{C123105D-A952-4E42-B224-7E87111A1C3A}" dt="2020-07-29T18:41:22.896" v="418" actId="20577"/>
          <ac:spMkLst>
            <pc:docMk/>
            <pc:sldMk cId="2548238972" sldId="430"/>
            <ac:spMk id="3" creationId="{679C3AF2-CF8E-4C8E-9396-0D0B9E62546D}"/>
          </ac:spMkLst>
        </pc:spChg>
        <pc:spChg chg="add del mod">
          <ac:chgData name="Andrew" userId="fa642140-3bd0-4b55-83f4-9860f065d0b0" providerId="ADAL" clId="{C123105D-A952-4E42-B224-7E87111A1C3A}" dt="2020-07-29T17:51:29.719" v="13"/>
          <ac:spMkLst>
            <pc:docMk/>
            <pc:sldMk cId="2548238972" sldId="430"/>
            <ac:spMk id="4" creationId="{0A63BB60-EDAA-4A6B-9515-DEE652752BB8}"/>
          </ac:spMkLst>
        </pc:spChg>
        <pc:spChg chg="add del mod">
          <ac:chgData name="Andrew" userId="fa642140-3bd0-4b55-83f4-9860f065d0b0" providerId="ADAL" clId="{C123105D-A952-4E42-B224-7E87111A1C3A}" dt="2020-07-29T17:51:29.719" v="13"/>
          <ac:spMkLst>
            <pc:docMk/>
            <pc:sldMk cId="2548238972" sldId="430"/>
            <ac:spMk id="5" creationId="{796CF2EF-1625-43C5-B211-9956604D9157}"/>
          </ac:spMkLst>
        </pc:spChg>
        <pc:graphicFrameChg chg="add mod modGraphic">
          <ac:chgData name="Andrew" userId="fa642140-3bd0-4b55-83f4-9860f065d0b0" providerId="ADAL" clId="{C123105D-A952-4E42-B224-7E87111A1C3A}" dt="2020-07-29T18:43:29.772" v="436" actId="14100"/>
          <ac:graphicFrameMkLst>
            <pc:docMk/>
            <pc:sldMk cId="2548238972" sldId="430"/>
            <ac:graphicFrameMk id="6" creationId="{AF5BAC09-93FB-4162-A0FE-27BE8A3DD846}"/>
          </ac:graphicFrameMkLst>
        </pc:graphicFrameChg>
      </pc:sldChg>
      <pc:sldChg chg="del">
        <pc:chgData name="Andrew" userId="fa642140-3bd0-4b55-83f4-9860f065d0b0" providerId="ADAL" clId="{C123105D-A952-4E42-B224-7E87111A1C3A}" dt="2020-07-29T17:49:27.727" v="3" actId="2696"/>
        <pc:sldMkLst>
          <pc:docMk/>
          <pc:sldMk cId="3636902315" sldId="431"/>
        </pc:sldMkLst>
      </pc:sldChg>
      <pc:sldChg chg="modSp add del">
        <pc:chgData name="Andrew" userId="fa642140-3bd0-4b55-83f4-9860f065d0b0" providerId="ADAL" clId="{C123105D-A952-4E42-B224-7E87111A1C3A}" dt="2020-07-29T18:43:51.389" v="443" actId="404"/>
        <pc:sldMkLst>
          <pc:docMk/>
          <pc:sldMk cId="1878711491" sldId="432"/>
        </pc:sldMkLst>
        <pc:spChg chg="mod">
          <ac:chgData name="Andrew" userId="fa642140-3bd0-4b55-83f4-9860f065d0b0" providerId="ADAL" clId="{C123105D-A952-4E42-B224-7E87111A1C3A}" dt="2020-07-29T18:43:51.389" v="443" actId="404"/>
          <ac:spMkLst>
            <pc:docMk/>
            <pc:sldMk cId="1878711491" sldId="432"/>
            <ac:spMk id="3" creationId="{679C3AF2-CF8E-4C8E-9396-0D0B9E62546D}"/>
          </ac:spMkLst>
        </pc:spChg>
      </pc:sldChg>
      <pc:sldChg chg="del">
        <pc:chgData name="Andrew" userId="fa642140-3bd0-4b55-83f4-9860f065d0b0" providerId="ADAL" clId="{C123105D-A952-4E42-B224-7E87111A1C3A}" dt="2020-07-29T17:50:27.964" v="7" actId="2696"/>
        <pc:sldMkLst>
          <pc:docMk/>
          <pc:sldMk cId="2394069648" sldId="432"/>
        </pc:sldMkLst>
      </pc:sldChg>
      <pc:sldChg chg="modSp">
        <pc:chgData name="Andrew" userId="fa642140-3bd0-4b55-83f4-9860f065d0b0" providerId="ADAL" clId="{C123105D-A952-4E42-B224-7E87111A1C3A}" dt="2020-07-29T18:53:06.449" v="658" actId="14100"/>
        <pc:sldMkLst>
          <pc:docMk/>
          <pc:sldMk cId="4028093737" sldId="433"/>
        </pc:sldMkLst>
        <pc:spChg chg="mod">
          <ac:chgData name="Andrew" userId="fa642140-3bd0-4b55-83f4-9860f065d0b0" providerId="ADAL" clId="{C123105D-A952-4E42-B224-7E87111A1C3A}" dt="2020-07-29T18:53:06.449" v="658" actId="14100"/>
          <ac:spMkLst>
            <pc:docMk/>
            <pc:sldMk cId="4028093737" sldId="433"/>
            <ac:spMk id="3" creationId="{00000000-0000-0000-0000-000000000000}"/>
          </ac:spMkLst>
        </pc:spChg>
      </pc:sldChg>
      <pc:sldChg chg="modSp add">
        <pc:chgData name="Andrew" userId="fa642140-3bd0-4b55-83f4-9860f065d0b0" providerId="ADAL" clId="{C123105D-A952-4E42-B224-7E87111A1C3A}" dt="2020-07-29T18:49:39.951" v="600" actId="1076"/>
        <pc:sldMkLst>
          <pc:docMk/>
          <pc:sldMk cId="1528460069" sldId="451"/>
        </pc:sldMkLst>
        <pc:spChg chg="mod">
          <ac:chgData name="Andrew" userId="fa642140-3bd0-4b55-83f4-9860f065d0b0" providerId="ADAL" clId="{C123105D-A952-4E42-B224-7E87111A1C3A}" dt="2020-07-29T17:52:05.515" v="24" actId="20577"/>
          <ac:spMkLst>
            <pc:docMk/>
            <pc:sldMk cId="1528460069" sldId="451"/>
            <ac:spMk id="529411" creationId="{00000000-0000-0000-0000-000000000000}"/>
          </ac:spMkLst>
        </pc:spChg>
        <pc:graphicFrameChg chg="mod modGraphic">
          <ac:chgData name="Andrew" userId="fa642140-3bd0-4b55-83f4-9860f065d0b0" providerId="ADAL" clId="{C123105D-A952-4E42-B224-7E87111A1C3A}" dt="2020-07-29T18:49:39.951" v="600" actId="1076"/>
          <ac:graphicFrameMkLst>
            <pc:docMk/>
            <pc:sldMk cId="1528460069" sldId="451"/>
            <ac:graphicFrameMk id="529412" creationId="{00000000-0000-0000-0000-000000000000}"/>
          </ac:graphicFrameMkLst>
        </pc:graphicFrameChg>
      </pc:sldChg>
      <pc:sldChg chg="modSp add modNotesTx">
        <pc:chgData name="Andrew" userId="fa642140-3bd0-4b55-83f4-9860f065d0b0" providerId="ADAL" clId="{C123105D-A952-4E42-B224-7E87111A1C3A}" dt="2020-07-29T18:44:39.557" v="542" actId="20577"/>
        <pc:sldMkLst>
          <pc:docMk/>
          <pc:sldMk cId="3985081696" sldId="452"/>
        </pc:sldMkLst>
        <pc:spChg chg="mod">
          <ac:chgData name="Andrew" userId="fa642140-3bd0-4b55-83f4-9860f065d0b0" providerId="ADAL" clId="{C123105D-A952-4E42-B224-7E87111A1C3A}" dt="2020-07-29T18:44:24.904" v="475" actId="20577"/>
          <ac:spMkLst>
            <pc:docMk/>
            <pc:sldMk cId="3985081696" sldId="452"/>
            <ac:spMk id="531459" creationId="{00000000-0000-0000-0000-000000000000}"/>
          </ac:spMkLst>
        </pc:spChg>
      </pc:sldChg>
      <pc:sldChg chg="modSp add modAnim">
        <pc:chgData name="Andrew" userId="fa642140-3bd0-4b55-83f4-9860f065d0b0" providerId="ADAL" clId="{C123105D-A952-4E42-B224-7E87111A1C3A}" dt="2020-07-29T18:48:42.096" v="593" actId="404"/>
        <pc:sldMkLst>
          <pc:docMk/>
          <pc:sldMk cId="2034174031" sldId="453"/>
        </pc:sldMkLst>
        <pc:spChg chg="mod">
          <ac:chgData name="Andrew" userId="fa642140-3bd0-4b55-83f4-9860f065d0b0" providerId="ADAL" clId="{C123105D-A952-4E42-B224-7E87111A1C3A}" dt="2020-07-29T18:48:42.096" v="593" actId="404"/>
          <ac:spMkLst>
            <pc:docMk/>
            <pc:sldMk cId="2034174031" sldId="453"/>
            <ac:spMk id="369667" creationId="{00000000-0000-0000-0000-000000000000}"/>
          </ac:spMkLst>
        </pc:spChg>
        <pc:spChg chg="mod">
          <ac:chgData name="Andrew" userId="fa642140-3bd0-4b55-83f4-9860f065d0b0" providerId="ADAL" clId="{C123105D-A952-4E42-B224-7E87111A1C3A}" dt="2020-07-29T18:46:26.594" v="564" actId="1076"/>
          <ac:spMkLst>
            <pc:docMk/>
            <pc:sldMk cId="2034174031" sldId="453"/>
            <ac:spMk id="533506" creationId="{00000000-0000-0000-0000-000000000000}"/>
          </ac:spMkLst>
        </pc:spChg>
      </pc:sldChg>
      <pc:sldChg chg="modSp add modNotesTx">
        <pc:chgData name="Andrew" userId="fa642140-3bd0-4b55-83f4-9860f065d0b0" providerId="ADAL" clId="{C123105D-A952-4E42-B224-7E87111A1C3A}" dt="2020-07-29T18:48:57.510" v="594" actId="14100"/>
        <pc:sldMkLst>
          <pc:docMk/>
          <pc:sldMk cId="2917708443" sldId="454"/>
        </pc:sldMkLst>
        <pc:spChg chg="mod">
          <ac:chgData name="Andrew" userId="fa642140-3bd0-4b55-83f4-9860f065d0b0" providerId="ADAL" clId="{C123105D-A952-4E42-B224-7E87111A1C3A}" dt="2020-07-29T18:48:57.510" v="594" actId="14100"/>
          <ac:spMkLst>
            <pc:docMk/>
            <pc:sldMk cId="2917708443" sldId="454"/>
            <ac:spMk id="535555" creationId="{00000000-0000-0000-0000-000000000000}"/>
          </ac:spMkLst>
        </pc:spChg>
      </pc:sldChg>
      <pc:sldChg chg="modSp add">
        <pc:chgData name="Andrew" userId="fa642140-3bd0-4b55-83f4-9860f065d0b0" providerId="ADAL" clId="{C123105D-A952-4E42-B224-7E87111A1C3A}" dt="2020-07-29T18:49:19.140" v="599" actId="14100"/>
        <pc:sldMkLst>
          <pc:docMk/>
          <pc:sldMk cId="2683553369" sldId="455"/>
        </pc:sldMkLst>
        <pc:spChg chg="mod">
          <ac:chgData name="Andrew" userId="fa642140-3bd0-4b55-83f4-9860f065d0b0" providerId="ADAL" clId="{C123105D-A952-4E42-B224-7E87111A1C3A}" dt="2020-07-29T18:49:19.140" v="599" actId="14100"/>
          <ac:spMkLst>
            <pc:docMk/>
            <pc:sldMk cId="2683553369" sldId="455"/>
            <ac:spMk id="667650" creationId="{00000000-0000-0000-0000-000000000000}"/>
          </ac:spMkLst>
        </pc:spChg>
        <pc:graphicFrameChg chg="mod modGraphic">
          <ac:chgData name="Andrew" userId="fa642140-3bd0-4b55-83f4-9860f065d0b0" providerId="ADAL" clId="{C123105D-A952-4E42-B224-7E87111A1C3A}" dt="2020-07-29T18:49:14.677" v="598" actId="14100"/>
          <ac:graphicFrameMkLst>
            <pc:docMk/>
            <pc:sldMk cId="2683553369" sldId="455"/>
            <ac:graphicFrameMk id="667652" creationId="{00000000-0000-0000-0000-000000000000}"/>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B6EE79-EE72-4BC7-8477-9BE68A973E41}" type="datetimeFigureOut">
              <a:rPr lang="en-US" smtClean="0"/>
              <a:t>8/19/2020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1D9D8C-A8B0-4BF6-AF46-7CA3656BA285}" type="slidenum">
              <a:rPr lang="en-US" smtClean="0"/>
              <a:t>‹#›</a:t>
            </a:fld>
            <a:endParaRPr lang="en-US"/>
          </a:p>
        </p:txBody>
      </p:sp>
    </p:spTree>
    <p:extLst>
      <p:ext uri="{BB962C8B-B14F-4D97-AF65-F5344CB8AC3E}">
        <p14:creationId xmlns:p14="http://schemas.microsoft.com/office/powerpoint/2010/main" val="2608608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github.com/TEALSK12/apcsa-public/blob/master/curriculum/Unit3/Lesson-311.md#competition-question-2" TargetMode="External"/><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1</a:t>
            </a:fld>
            <a:endParaRPr lang="en-US"/>
          </a:p>
        </p:txBody>
      </p:sp>
    </p:spTree>
    <p:extLst>
      <p:ext uri="{BB962C8B-B14F-4D97-AF65-F5344CB8AC3E}">
        <p14:creationId xmlns:p14="http://schemas.microsoft.com/office/powerpoint/2010/main" val="41655473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Ask students what they expect the result to be.  What actually happens? Why? </a:t>
            </a:r>
          </a:p>
        </p:txBody>
      </p:sp>
      <p:sp>
        <p:nvSpPr>
          <p:cNvPr id="4" name="Slide Number Placeholder 3"/>
          <p:cNvSpPr>
            <a:spLocks noGrp="1"/>
          </p:cNvSpPr>
          <p:nvPr>
            <p:ph type="sldNum" sz="quarter" idx="5"/>
          </p:nvPr>
        </p:nvSpPr>
        <p:spPr/>
        <p:txBody>
          <a:bodyPr/>
          <a:lstStyle/>
          <a:p>
            <a:fld id="{311D9D8C-A8B0-4BF6-AF46-7CA3656BA285}" type="slidenum">
              <a:rPr lang="en-US" smtClean="0"/>
              <a:t>33</a:t>
            </a:fld>
            <a:endParaRPr lang="en-US"/>
          </a:p>
        </p:txBody>
      </p:sp>
    </p:spTree>
    <p:extLst>
      <p:ext uri="{BB962C8B-B14F-4D97-AF65-F5344CB8AC3E}">
        <p14:creationId xmlns:p14="http://schemas.microsoft.com/office/powerpoint/2010/main" val="16069465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 over what </a:t>
            </a:r>
            <a:r>
              <a:rPr lang="en-US" err="1"/>
              <a:t>writeChars</a:t>
            </a:r>
            <a:r>
              <a:rPr lang="en-US"/>
              <a:t> does</a:t>
            </a:r>
          </a:p>
          <a:p>
            <a:endParaRPr lang="en-US">
              <a:cs typeface="Calibri"/>
            </a:endParaRPr>
          </a:p>
          <a:p>
            <a:r>
              <a:rPr lang="en-US">
                <a:cs typeface="Calibri"/>
              </a:rPr>
              <a:t>Then go over what happens with a call to main()</a:t>
            </a:r>
          </a:p>
          <a:p>
            <a:endParaRPr lang="en-US"/>
          </a:p>
          <a:p>
            <a:r>
              <a:rPr lang="en-US"/>
              <a:t>Discuss what happens when you change</a:t>
            </a:r>
            <a:r>
              <a:rPr lang="en-US" baseline="0"/>
              <a:t> portions of the code.</a:t>
            </a:r>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35</a:t>
            </a:fld>
            <a:endParaRPr lang="en-US"/>
          </a:p>
        </p:txBody>
      </p:sp>
    </p:spTree>
    <p:extLst>
      <p:ext uri="{BB962C8B-B14F-4D97-AF65-F5344CB8AC3E}">
        <p14:creationId xmlns:p14="http://schemas.microsoft.com/office/powerpoint/2010/main" val="6655550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38</a:t>
            </a:fld>
            <a:endParaRPr lang="en-US"/>
          </a:p>
        </p:txBody>
      </p:sp>
    </p:spTree>
    <p:extLst>
      <p:ext uri="{BB962C8B-B14F-4D97-AF65-F5344CB8AC3E}">
        <p14:creationId xmlns:p14="http://schemas.microsoft.com/office/powerpoint/2010/main" val="16627485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 to this point, “void” was just a magic word that students had to use or else their programs wouldn’t work. Today, students are going to write a method that DOES NOT start with void. Even better, they will actually understand what void means, when to use it, and when not to use it.  We’re all very excited.</a:t>
            </a:r>
          </a:p>
        </p:txBody>
      </p:sp>
      <p:sp>
        <p:nvSpPr>
          <p:cNvPr id="4" name="Slide Number Placeholder 3"/>
          <p:cNvSpPr>
            <a:spLocks noGrp="1"/>
          </p:cNvSpPr>
          <p:nvPr>
            <p:ph type="sldNum" sz="quarter" idx="5"/>
          </p:nvPr>
        </p:nvSpPr>
        <p:spPr/>
        <p:txBody>
          <a:bodyPr/>
          <a:lstStyle/>
          <a:p>
            <a:fld id="{311D9D8C-A8B0-4BF6-AF46-7CA3656BA285}" type="slidenum">
              <a:rPr lang="en-US" smtClean="0"/>
              <a:t>39</a:t>
            </a:fld>
            <a:endParaRPr lang="en-US"/>
          </a:p>
        </p:txBody>
      </p:sp>
    </p:spTree>
    <p:extLst>
      <p:ext uri="{BB962C8B-B14F-4D97-AF65-F5344CB8AC3E}">
        <p14:creationId xmlns:p14="http://schemas.microsoft.com/office/powerpoint/2010/main" val="17948637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students read this slide and guess why x is still 10 after running the above code. This example will be fixed in a few slides so it might be worthwhile to run it live.</a:t>
            </a:r>
          </a:p>
        </p:txBody>
      </p:sp>
      <p:sp>
        <p:nvSpPr>
          <p:cNvPr id="4" name="Slide Number Placeholder 3"/>
          <p:cNvSpPr>
            <a:spLocks noGrp="1"/>
          </p:cNvSpPr>
          <p:nvPr>
            <p:ph type="sldNum" sz="quarter" idx="5"/>
          </p:nvPr>
        </p:nvSpPr>
        <p:spPr/>
        <p:txBody>
          <a:bodyPr/>
          <a:lstStyle/>
          <a:p>
            <a:fld id="{311D9D8C-A8B0-4BF6-AF46-7CA3656BA285}" type="slidenum">
              <a:rPr lang="en-US" smtClean="0"/>
              <a:t>40</a:t>
            </a:fld>
            <a:endParaRPr lang="en-US"/>
          </a:p>
        </p:txBody>
      </p:sp>
    </p:spTree>
    <p:extLst>
      <p:ext uri="{BB962C8B-B14F-4D97-AF65-F5344CB8AC3E}">
        <p14:creationId xmlns:p14="http://schemas.microsoft.com/office/powerpoint/2010/main" val="1914678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students to name some benefits of using a machine. Who can use a machine that makes ice cream? Restaurants, ice cream parlors, etc. Do they have to make their own machines? Do they have to know how the machine works? What if the ice cream machine company updates the machine to be quieter; do the ice cream parlor employees need to learn how to use the new quieter machine? Finally, mention that once this machine exists it can also plug into other machines like an ice cream sandwich machine.</a:t>
            </a:r>
          </a:p>
          <a:p>
            <a:endParaRPr lang="en-US" dirty="0"/>
          </a:p>
          <a:p>
            <a:r>
              <a:rPr lang="en-US" dirty="0"/>
              <a:t>Bring this back to methods by asking students what is the input of a method.</a:t>
            </a:r>
          </a:p>
          <a:p>
            <a:endParaRPr lang="en-US" dirty="0"/>
          </a:p>
          <a:p>
            <a:endParaRPr lang="en-US" dirty="0"/>
          </a:p>
        </p:txBody>
      </p:sp>
      <p:sp>
        <p:nvSpPr>
          <p:cNvPr id="4" name="Slide Number Placeholder 3"/>
          <p:cNvSpPr>
            <a:spLocks noGrp="1"/>
          </p:cNvSpPr>
          <p:nvPr>
            <p:ph type="sldNum" sz="quarter" idx="5"/>
          </p:nvPr>
        </p:nvSpPr>
        <p:spPr/>
        <p:txBody>
          <a:bodyPr/>
          <a:lstStyle/>
          <a:p>
            <a:fld id="{311D9D8C-A8B0-4BF6-AF46-7CA3656BA285}" type="slidenum">
              <a:rPr lang="en-US" smtClean="0"/>
              <a:t>41</a:t>
            </a:fld>
            <a:endParaRPr lang="en-US"/>
          </a:p>
        </p:txBody>
      </p:sp>
    </p:spTree>
    <p:extLst>
      <p:ext uri="{BB962C8B-B14F-4D97-AF65-F5344CB8AC3E}">
        <p14:creationId xmlns:p14="http://schemas.microsoft.com/office/powerpoint/2010/main" val="403926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Feel free to live edit these slides</a:t>
            </a:r>
            <a:r>
              <a:rPr lang="en-US" baseline="0" dirty="0"/>
              <a:t> to follow along with the lesson plan. Using a whiteboard may also be beneficial.</a:t>
            </a:r>
          </a:p>
          <a:p>
            <a:endParaRPr lang="en-US" baseline="0" dirty="0"/>
          </a:p>
          <a:p>
            <a:r>
              <a:rPr lang="en-US" baseline="0" dirty="0"/>
              <a:t>Ask students to point out the things that are new. They should notice the return statement (make sure they put it together that that is the output) and that the methods do not have the word void (don’t explain void until they point out the return statement). Explain what the return type is.</a:t>
            </a:r>
          </a:p>
          <a:p>
            <a:endParaRPr lang="en-US" baseline="0" dirty="0"/>
          </a:p>
          <a:p>
            <a:r>
              <a:rPr lang="en-US" baseline="0" dirty="0"/>
              <a:t>Explain that functions can have multiple lines of code and that the return ends the function.</a:t>
            </a:r>
          </a:p>
        </p:txBody>
      </p:sp>
      <p:sp>
        <p:nvSpPr>
          <p:cNvPr id="4" name="Slide Number Placeholder 3"/>
          <p:cNvSpPr>
            <a:spLocks noGrp="1"/>
          </p:cNvSpPr>
          <p:nvPr>
            <p:ph type="sldNum" sz="quarter" idx="10"/>
          </p:nvPr>
        </p:nvSpPr>
        <p:spPr/>
        <p:txBody>
          <a:bodyPr/>
          <a:lstStyle/>
          <a:p>
            <a:fld id="{C56969A0-B3EA-45A4-A390-44554200A62E}" type="slidenum">
              <a:rPr lang="en-US" smtClean="0"/>
              <a:t>42</a:t>
            </a:fld>
            <a:endParaRPr lang="en-US"/>
          </a:p>
        </p:txBody>
      </p:sp>
    </p:spTree>
    <p:extLst>
      <p:ext uri="{BB962C8B-B14F-4D97-AF65-F5344CB8AC3E}">
        <p14:creationId xmlns:p14="http://schemas.microsoft.com/office/powerpoint/2010/main" val="294547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ran the previous version of this example, edit it and show that it works now.</a:t>
            </a:r>
          </a:p>
          <a:p>
            <a:endParaRPr lang="en-US" dirty="0"/>
          </a:p>
          <a:p>
            <a:r>
              <a:rPr lang="en-US" dirty="0"/>
              <a:t>Make sure you point out the two parts of making a method work: the definition and the call, AND return != print. Point out that output from a function does not mean it will be visible to you when you run the program.</a:t>
            </a:r>
          </a:p>
        </p:txBody>
      </p:sp>
      <p:sp>
        <p:nvSpPr>
          <p:cNvPr id="4" name="Slide Number Placeholder 3"/>
          <p:cNvSpPr>
            <a:spLocks noGrp="1"/>
          </p:cNvSpPr>
          <p:nvPr>
            <p:ph type="sldNum" sz="quarter" idx="10"/>
          </p:nvPr>
        </p:nvSpPr>
        <p:spPr/>
        <p:txBody>
          <a:bodyPr/>
          <a:lstStyle/>
          <a:p>
            <a:fld id="{C56969A0-B3EA-45A4-A390-44554200A62E}" type="slidenum">
              <a:rPr lang="en-US" smtClean="0"/>
              <a:t>43</a:t>
            </a:fld>
            <a:endParaRPr lang="en-US"/>
          </a:p>
        </p:txBody>
      </p:sp>
    </p:spTree>
    <p:extLst>
      <p:ext uri="{BB962C8B-B14F-4D97-AF65-F5344CB8AC3E}">
        <p14:creationId xmlns:p14="http://schemas.microsoft.com/office/powerpoint/2010/main" val="29765325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1D9D8C-A8B0-4BF6-AF46-7CA3656BA285}" type="slidenum">
              <a:rPr lang="en-US" smtClean="0"/>
              <a:t>44</a:t>
            </a:fld>
            <a:endParaRPr lang="en-US"/>
          </a:p>
        </p:txBody>
      </p:sp>
    </p:spTree>
    <p:extLst>
      <p:ext uri="{BB962C8B-B14F-4D97-AF65-F5344CB8AC3E}">
        <p14:creationId xmlns:p14="http://schemas.microsoft.com/office/powerpoint/2010/main" val="2448331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up to you whether you want to tell the story of Gauss and/or give them the formula: n(n+1)/2. Even if they solve it that way, you can challenge the ones who finish early to solve it with a loop.</a:t>
            </a:r>
          </a:p>
        </p:txBody>
      </p:sp>
      <p:sp>
        <p:nvSpPr>
          <p:cNvPr id="4" name="Slide Number Placeholder 3"/>
          <p:cNvSpPr>
            <a:spLocks noGrp="1"/>
          </p:cNvSpPr>
          <p:nvPr>
            <p:ph type="sldNum" sz="quarter" idx="5"/>
          </p:nvPr>
        </p:nvSpPr>
        <p:spPr/>
        <p:txBody>
          <a:bodyPr/>
          <a:lstStyle/>
          <a:p>
            <a:fld id="{311D9D8C-A8B0-4BF6-AF46-7CA3656BA285}" type="slidenum">
              <a:rPr lang="en-US" smtClean="0"/>
              <a:t>45</a:t>
            </a:fld>
            <a:endParaRPr lang="en-US"/>
          </a:p>
        </p:txBody>
      </p:sp>
    </p:spTree>
    <p:extLst>
      <p:ext uri="{BB962C8B-B14F-4D97-AF65-F5344CB8AC3E}">
        <p14:creationId xmlns:p14="http://schemas.microsoft.com/office/powerpoint/2010/main" val="4142259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21</a:t>
            </a:fld>
            <a:endParaRPr lang="en-US"/>
          </a:p>
        </p:txBody>
      </p:sp>
    </p:spTree>
    <p:extLst>
      <p:ext uri="{BB962C8B-B14F-4D97-AF65-F5344CB8AC3E}">
        <p14:creationId xmlns:p14="http://schemas.microsoft.com/office/powerpoint/2010/main" val="1968284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endParaRPr lang="en-US" dirty="0"/>
          </a:p>
          <a:p>
            <a:r>
              <a:rPr lang="en-US" dirty="0" err="1"/>
              <a:t>Pokemon</a:t>
            </a:r>
            <a:r>
              <a:rPr lang="en-US" dirty="0"/>
              <a:t> turns out to be a great example of OOP and other programming concepts. It is in fact the only example that works for just about every OOP concept in this course, and several non-OOP topics (like return values). However, it is not the most relevant or inclusive reference. Our recommendation is to first gauge the teaching team’s experience with </a:t>
            </a:r>
            <a:r>
              <a:rPr lang="en-US" dirty="0" err="1"/>
              <a:t>Pokemon</a:t>
            </a:r>
            <a:r>
              <a:rPr lang="en-US" dirty="0"/>
              <a:t>, then the students’ experience. If there is someone on the teaching team comfortable with making those connections, and enough students familiar with </a:t>
            </a:r>
            <a:r>
              <a:rPr lang="en-US" dirty="0" err="1"/>
              <a:t>Pokemon</a:t>
            </a:r>
            <a:r>
              <a:rPr lang="en-US" dirty="0"/>
              <a:t> for it to make sense, you can include some of the </a:t>
            </a:r>
            <a:r>
              <a:rPr lang="en-US" dirty="0" err="1"/>
              <a:t>Pokemon</a:t>
            </a:r>
            <a:r>
              <a:rPr lang="en-US" dirty="0"/>
              <a:t> related examples BUT always include non-</a:t>
            </a:r>
            <a:r>
              <a:rPr lang="en-US" dirty="0" err="1"/>
              <a:t>Pokemon</a:t>
            </a:r>
            <a:r>
              <a:rPr lang="en-US" dirty="0"/>
              <a:t> examples as well. If nobody on the teaching teams knows about </a:t>
            </a:r>
            <a:r>
              <a:rPr lang="en-US" dirty="0" err="1"/>
              <a:t>Pokemon</a:t>
            </a:r>
            <a:r>
              <a:rPr lang="en-US" dirty="0"/>
              <a:t> or the students are not excited about it, feel free to throw out the </a:t>
            </a:r>
            <a:r>
              <a:rPr lang="en-US" dirty="0" err="1"/>
              <a:t>Pokemon</a:t>
            </a:r>
            <a:r>
              <a:rPr lang="en-US" dirty="0"/>
              <a:t> examples and exercises.</a:t>
            </a:r>
          </a:p>
          <a:p>
            <a:endParaRPr lang="en-US" dirty="0"/>
          </a:p>
          <a:p>
            <a:r>
              <a:rPr lang="en-US" dirty="0"/>
              <a:t>The TEALS AP CS A curriculum team is very interested in your decision to use </a:t>
            </a:r>
            <a:r>
              <a:rPr lang="en-US" dirty="0" err="1"/>
              <a:t>Pokemon</a:t>
            </a:r>
            <a:r>
              <a:rPr lang="en-US" dirty="0"/>
              <a:t> or not, so please let your RM know what you chose and if you would be willing to talk to someone from the curriculum team about your experience.</a:t>
            </a:r>
          </a:p>
        </p:txBody>
      </p:sp>
      <p:sp>
        <p:nvSpPr>
          <p:cNvPr id="4" name="Slide Number Placeholder 3"/>
          <p:cNvSpPr>
            <a:spLocks noGrp="1"/>
          </p:cNvSpPr>
          <p:nvPr>
            <p:ph type="sldNum" sz="quarter" idx="5"/>
          </p:nvPr>
        </p:nvSpPr>
        <p:spPr/>
        <p:txBody>
          <a:bodyPr/>
          <a:lstStyle/>
          <a:p>
            <a:fld id="{311D9D8C-A8B0-4BF6-AF46-7CA3656BA285}" type="slidenum">
              <a:rPr lang="en-US" smtClean="0"/>
              <a:t>46</a:t>
            </a:fld>
            <a:endParaRPr lang="en-US"/>
          </a:p>
        </p:txBody>
      </p:sp>
    </p:spTree>
    <p:extLst>
      <p:ext uri="{BB962C8B-B14F-4D97-AF65-F5344CB8AC3E}">
        <p14:creationId xmlns:p14="http://schemas.microsoft.com/office/powerpoint/2010/main" val="4146300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Instruct</a:t>
            </a:r>
            <a:r>
              <a:rPr lang="en-US" baseline="0"/>
              <a:t> the students to write the formulas down!</a:t>
            </a:r>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47</a:t>
            </a:fld>
            <a:endParaRPr lang="en-US"/>
          </a:p>
        </p:txBody>
      </p:sp>
    </p:spTree>
    <p:extLst>
      <p:ext uri="{BB962C8B-B14F-4D97-AF65-F5344CB8AC3E}">
        <p14:creationId xmlns:p14="http://schemas.microsoft.com/office/powerpoint/2010/main" val="41814036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50</a:t>
            </a:fld>
            <a:endParaRPr lang="en-US"/>
          </a:p>
        </p:txBody>
      </p:sp>
    </p:spTree>
    <p:extLst>
      <p:ext uri="{BB962C8B-B14F-4D97-AF65-F5344CB8AC3E}">
        <p14:creationId xmlns:p14="http://schemas.microsoft.com/office/powerpoint/2010/main" val="42882187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a:t>
            </a:r>
            <a:r>
              <a:rPr lang="en-US" baseline="0"/>
              <a:t> the handout is recommended for readability.</a:t>
            </a:r>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52</a:t>
            </a:fld>
            <a:endParaRPr lang="en-US"/>
          </a:p>
        </p:txBody>
      </p:sp>
    </p:spTree>
    <p:extLst>
      <p:ext uri="{BB962C8B-B14F-4D97-AF65-F5344CB8AC3E}">
        <p14:creationId xmlns:p14="http://schemas.microsoft.com/office/powerpoint/2010/main" val="28094309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a:t>
            </a:r>
            <a:r>
              <a:rPr lang="en-US" baseline="0"/>
              <a:t> the handout is recommended for readability.</a:t>
            </a:r>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53</a:t>
            </a:fld>
            <a:endParaRPr lang="en-US"/>
          </a:p>
        </p:txBody>
      </p:sp>
    </p:spTree>
    <p:extLst>
      <p:ext uri="{BB962C8B-B14F-4D97-AF65-F5344CB8AC3E}">
        <p14:creationId xmlns:p14="http://schemas.microsoft.com/office/powerpoint/2010/main" val="3081601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Using</a:t>
            </a:r>
            <a:r>
              <a:rPr lang="en-US" baseline="0"/>
              <a:t> the handout is recommended for readability.</a:t>
            </a:r>
            <a:endParaRPr lang="en-US"/>
          </a:p>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54</a:t>
            </a:fld>
            <a:endParaRPr lang="en-US"/>
          </a:p>
        </p:txBody>
      </p:sp>
    </p:spTree>
    <p:extLst>
      <p:ext uri="{BB962C8B-B14F-4D97-AF65-F5344CB8AC3E}">
        <p14:creationId xmlns:p14="http://schemas.microsoft.com/office/powerpoint/2010/main" val="11241442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Using</a:t>
            </a:r>
            <a:r>
              <a:rPr lang="en-US" baseline="0"/>
              <a:t> the handout is recommended for readability.</a:t>
            </a:r>
            <a:endParaRPr lang="en-US"/>
          </a:p>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55</a:t>
            </a:fld>
            <a:endParaRPr lang="en-US"/>
          </a:p>
        </p:txBody>
      </p:sp>
    </p:spTree>
    <p:extLst>
      <p:ext uri="{BB962C8B-B14F-4D97-AF65-F5344CB8AC3E}">
        <p14:creationId xmlns:p14="http://schemas.microsoft.com/office/powerpoint/2010/main" val="6239713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Using</a:t>
            </a:r>
            <a:r>
              <a:rPr lang="en-US" baseline="0"/>
              <a:t> the handout is recommended for readability.</a:t>
            </a:r>
            <a:endParaRPr lang="en-US"/>
          </a:p>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56</a:t>
            </a:fld>
            <a:endParaRPr lang="en-US"/>
          </a:p>
        </p:txBody>
      </p:sp>
    </p:spTree>
    <p:extLst>
      <p:ext uri="{BB962C8B-B14F-4D97-AF65-F5344CB8AC3E}">
        <p14:creationId xmlns:p14="http://schemas.microsoft.com/office/powerpoint/2010/main" val="17234035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58</a:t>
            </a:fld>
            <a:endParaRPr lang="en-US"/>
          </a:p>
        </p:txBody>
      </p:sp>
    </p:spTree>
    <p:extLst>
      <p:ext uri="{BB962C8B-B14F-4D97-AF65-F5344CB8AC3E}">
        <p14:creationId xmlns:p14="http://schemas.microsoft.com/office/powerpoint/2010/main" val="4773261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Car Example</a:t>
            </a:r>
          </a:p>
          <a:p>
            <a:endParaRPr lang="en-US" dirty="0"/>
          </a:p>
          <a:p>
            <a:r>
              <a:rPr lang="en-US" dirty="0"/>
              <a:t>4 Door Sedan -&gt; Three different instances of that sedan</a:t>
            </a:r>
          </a:p>
        </p:txBody>
      </p:sp>
      <p:sp>
        <p:nvSpPr>
          <p:cNvPr id="4" name="Slide Number Placeholder 3"/>
          <p:cNvSpPr>
            <a:spLocks noGrp="1"/>
          </p:cNvSpPr>
          <p:nvPr>
            <p:ph type="sldNum" sz="quarter" idx="5"/>
          </p:nvPr>
        </p:nvSpPr>
        <p:spPr/>
        <p:txBody>
          <a:bodyPr/>
          <a:lstStyle/>
          <a:p>
            <a:fld id="{311D9D8C-A8B0-4BF6-AF46-7CA3656BA285}" type="slidenum">
              <a:rPr lang="en-US" smtClean="0"/>
              <a:t>60</a:t>
            </a:fld>
            <a:endParaRPr lang="en-US"/>
          </a:p>
        </p:txBody>
      </p:sp>
    </p:spTree>
    <p:extLst>
      <p:ext uri="{BB962C8B-B14F-4D97-AF65-F5344CB8AC3E}">
        <p14:creationId xmlns:p14="http://schemas.microsoft.com/office/powerpoint/2010/main" val="504304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that problems happen when you don’t stay flexible with your programming. This image is an illustration</a:t>
            </a:r>
            <a:r>
              <a:rPr lang="en-US" baseline="0"/>
              <a:t> of what can happen to your program if it isn’t made adaptable.</a:t>
            </a:r>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22</a:t>
            </a:fld>
            <a:endParaRPr lang="en-US"/>
          </a:p>
        </p:txBody>
      </p:sp>
    </p:spTree>
    <p:extLst>
      <p:ext uri="{BB962C8B-B14F-4D97-AF65-F5344CB8AC3E}">
        <p14:creationId xmlns:p14="http://schemas.microsoft.com/office/powerpoint/2010/main" val="14704767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40256B-AD8E-4150-891E-3DA9105D8172}" type="slidenum">
              <a:rPr lang="en-US"/>
              <a:pPr/>
              <a:t>63</a:t>
            </a:fld>
            <a:endParaRPr lang="en-US"/>
          </a:p>
        </p:txBody>
      </p:sp>
      <p:sp>
        <p:nvSpPr>
          <p:cNvPr id="532482" name="Rectangle 2"/>
          <p:cNvSpPr>
            <a:spLocks noGrp="1" noRot="1" noChangeAspect="1" noChangeArrowheads="1" noTextEdit="1"/>
          </p:cNvSpPr>
          <p:nvPr>
            <p:ph type="sldImg"/>
          </p:nvPr>
        </p:nvSpPr>
        <p:spPr>
          <a:xfrm>
            <a:off x="382588" y="685800"/>
            <a:ext cx="6096000" cy="3429000"/>
          </a:xfrm>
          <a:ln/>
        </p:spPr>
      </p:sp>
      <p:sp>
        <p:nvSpPr>
          <p:cNvPr id="532483" name="Rectangle 3"/>
          <p:cNvSpPr>
            <a:spLocks noGrp="1" noChangeArrowheads="1"/>
          </p:cNvSpPr>
          <p:nvPr>
            <p:ph type="body" idx="1"/>
          </p:nvPr>
        </p:nvSpPr>
        <p:spPr>
          <a:xfrm>
            <a:off x="914400" y="4343400"/>
            <a:ext cx="5029200" cy="4114800"/>
          </a:xfrm>
        </p:spPr>
        <p:txBody>
          <a:bodyPr lIns="91433" tIns="45716" rIns="91433" bIns="45716"/>
          <a:lstStyle/>
          <a:p>
            <a:r>
              <a:rPr lang="en-US" dirty="0"/>
              <a:t>Consider changing Dr. Dre to something relevant to the students in your classroom.</a:t>
            </a:r>
          </a:p>
        </p:txBody>
      </p:sp>
    </p:spTree>
    <p:extLst>
      <p:ext uri="{BB962C8B-B14F-4D97-AF65-F5344CB8AC3E}">
        <p14:creationId xmlns:p14="http://schemas.microsoft.com/office/powerpoint/2010/main" val="8178234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99C46A-BE64-4E25-8EC4-BBB2030D3D23}" type="slidenum">
              <a:rPr lang="en-US"/>
              <a:pPr/>
              <a:t>64</a:t>
            </a:fld>
            <a:endParaRPr lang="en-US"/>
          </a:p>
        </p:txBody>
      </p:sp>
      <p:sp>
        <p:nvSpPr>
          <p:cNvPr id="534530" name="Rectangle 2"/>
          <p:cNvSpPr>
            <a:spLocks noGrp="1" noRot="1" noChangeAspect="1" noChangeArrowheads="1" noTextEdit="1"/>
          </p:cNvSpPr>
          <p:nvPr>
            <p:ph type="sldImg"/>
          </p:nvPr>
        </p:nvSpPr>
        <p:spPr>
          <a:xfrm>
            <a:off x="382588" y="685800"/>
            <a:ext cx="6096000" cy="3429000"/>
          </a:xfrm>
          <a:ln/>
        </p:spPr>
      </p:sp>
      <p:sp>
        <p:nvSpPr>
          <p:cNvPr id="534531" name="Rectangle 3"/>
          <p:cNvSpPr>
            <a:spLocks noGrp="1" noChangeArrowheads="1"/>
          </p:cNvSpPr>
          <p:nvPr>
            <p:ph type="body" idx="1"/>
          </p:nvPr>
        </p:nvSpPr>
        <p:spPr>
          <a:xfrm>
            <a:off x="914400" y="4343400"/>
            <a:ext cx="5029200" cy="4114800"/>
          </a:xfrm>
        </p:spPr>
        <p:txBody>
          <a:bodyPr lIns="91433" tIns="45716" rIns="91433" bIns="45716"/>
          <a:lstStyle/>
          <a:p>
            <a:endParaRPr lang="en-US"/>
          </a:p>
        </p:txBody>
      </p:sp>
    </p:spTree>
    <p:extLst>
      <p:ext uri="{BB962C8B-B14F-4D97-AF65-F5344CB8AC3E}">
        <p14:creationId xmlns:p14="http://schemas.microsoft.com/office/powerpoint/2010/main" val="22127423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changing Lil Bow </a:t>
            </a:r>
            <a:r>
              <a:rPr lang="en-US" dirty="0" err="1"/>
              <a:t>Bow</a:t>
            </a:r>
            <a:r>
              <a:rPr lang="en-US" dirty="0"/>
              <a:t> to a name that your students can relate too.</a:t>
            </a:r>
          </a:p>
        </p:txBody>
      </p:sp>
      <p:sp>
        <p:nvSpPr>
          <p:cNvPr id="4" name="Slide Number Placeholder 3"/>
          <p:cNvSpPr>
            <a:spLocks noGrp="1"/>
          </p:cNvSpPr>
          <p:nvPr>
            <p:ph type="sldNum" sz="quarter" idx="5"/>
          </p:nvPr>
        </p:nvSpPr>
        <p:spPr/>
        <p:txBody>
          <a:bodyPr/>
          <a:lstStyle/>
          <a:p>
            <a:fld id="{311D9D8C-A8B0-4BF6-AF46-7CA3656BA285}" type="slidenum">
              <a:rPr lang="en-US" smtClean="0"/>
              <a:t>65</a:t>
            </a:fld>
            <a:endParaRPr lang="en-US"/>
          </a:p>
        </p:txBody>
      </p:sp>
    </p:spTree>
    <p:extLst>
      <p:ext uri="{BB962C8B-B14F-4D97-AF65-F5344CB8AC3E}">
        <p14:creationId xmlns:p14="http://schemas.microsoft.com/office/powerpoint/2010/main" val="17682331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4DB56B-E5B7-40FB-B5D7-BA660F00E579}" type="slidenum">
              <a:rPr lang="en-US"/>
              <a:pPr/>
              <a:t>66</a:t>
            </a:fld>
            <a:endParaRPr lang="en-US"/>
          </a:p>
        </p:txBody>
      </p:sp>
      <p:sp>
        <p:nvSpPr>
          <p:cNvPr id="668674" name="Rectangle 2"/>
          <p:cNvSpPr>
            <a:spLocks noGrp="1" noRot="1" noChangeAspect="1" noChangeArrowheads="1" noTextEdit="1"/>
          </p:cNvSpPr>
          <p:nvPr>
            <p:ph type="sldImg"/>
          </p:nvPr>
        </p:nvSpPr>
        <p:spPr>
          <a:xfrm>
            <a:off x="382588" y="685800"/>
            <a:ext cx="6096000" cy="3429000"/>
          </a:xfrm>
          <a:ln/>
        </p:spPr>
      </p:sp>
      <p:sp>
        <p:nvSpPr>
          <p:cNvPr id="668675" name="Rectangle 3"/>
          <p:cNvSpPr>
            <a:spLocks noGrp="1" noChangeArrowheads="1"/>
          </p:cNvSpPr>
          <p:nvPr>
            <p:ph type="body" idx="1"/>
          </p:nvPr>
        </p:nvSpPr>
        <p:spPr>
          <a:xfrm>
            <a:off x="914400" y="4343400"/>
            <a:ext cx="5029200" cy="4114800"/>
          </a:xfrm>
        </p:spPr>
        <p:txBody>
          <a:bodyPr lIns="91433" tIns="45716" rIns="91433" bIns="45716"/>
          <a:lstStyle/>
          <a:p>
            <a:endParaRPr lang="en-US"/>
          </a:p>
        </p:txBody>
      </p:sp>
    </p:spTree>
    <p:extLst>
      <p:ext uri="{BB962C8B-B14F-4D97-AF65-F5344CB8AC3E}">
        <p14:creationId xmlns:p14="http://schemas.microsoft.com/office/powerpoint/2010/main" val="9964425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CCDF6E-81B4-40DB-BCC0-E0C9C63F7F1A}" type="slidenum">
              <a:rPr lang="en-US"/>
              <a:pPr/>
              <a:t>67</a:t>
            </a:fld>
            <a:endParaRPr lang="en-US"/>
          </a:p>
        </p:txBody>
      </p:sp>
      <p:sp>
        <p:nvSpPr>
          <p:cNvPr id="530434" name="Rectangle 2"/>
          <p:cNvSpPr>
            <a:spLocks noGrp="1" noRot="1" noChangeAspect="1" noChangeArrowheads="1" noTextEdit="1"/>
          </p:cNvSpPr>
          <p:nvPr>
            <p:ph type="sldImg"/>
          </p:nvPr>
        </p:nvSpPr>
        <p:spPr>
          <a:xfrm>
            <a:off x="382588" y="685800"/>
            <a:ext cx="6096000" cy="3429000"/>
          </a:xfrm>
          <a:ln/>
        </p:spPr>
      </p:sp>
      <p:sp>
        <p:nvSpPr>
          <p:cNvPr id="530435" name="Rectangle 3"/>
          <p:cNvSpPr>
            <a:spLocks noGrp="1" noChangeArrowheads="1"/>
          </p:cNvSpPr>
          <p:nvPr>
            <p:ph type="body" idx="1"/>
          </p:nvPr>
        </p:nvSpPr>
        <p:spPr>
          <a:xfrm>
            <a:off x="914400" y="4343400"/>
            <a:ext cx="5029200" cy="4114800"/>
          </a:xfrm>
        </p:spPr>
        <p:txBody>
          <a:bodyPr lIns="91433" tIns="45716" rIns="91433" bIns="45716"/>
          <a:lstStyle/>
          <a:p>
            <a:endParaRPr lang="en-US"/>
          </a:p>
        </p:txBody>
      </p:sp>
    </p:spTree>
    <p:extLst>
      <p:ext uri="{BB962C8B-B14F-4D97-AF65-F5344CB8AC3E}">
        <p14:creationId xmlns:p14="http://schemas.microsoft.com/office/powerpoint/2010/main" val="3034770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75</a:t>
            </a:fld>
            <a:endParaRPr lang="en-US"/>
          </a:p>
        </p:txBody>
      </p:sp>
    </p:spTree>
    <p:extLst>
      <p:ext uri="{BB962C8B-B14F-4D97-AF65-F5344CB8AC3E}">
        <p14:creationId xmlns:p14="http://schemas.microsoft.com/office/powerpoint/2010/main" val="1421932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how import java.util.*</a:t>
            </a:r>
            <a:r>
              <a:rPr lang="en-US" baseline="0"/>
              <a:t> imports the entire utilities library, give a small description of libraries and why we use them.</a:t>
            </a:r>
            <a:endParaRPr lang="en-US"/>
          </a:p>
          <a:p>
            <a:r>
              <a:rPr lang="en-US"/>
              <a:t>Explain all parts of the scanner: capitalization, new, system.in.</a:t>
            </a:r>
          </a:p>
        </p:txBody>
      </p:sp>
      <p:sp>
        <p:nvSpPr>
          <p:cNvPr id="4" name="Slide Number Placeholder 3"/>
          <p:cNvSpPr>
            <a:spLocks noGrp="1"/>
          </p:cNvSpPr>
          <p:nvPr>
            <p:ph type="sldNum" sz="quarter" idx="10"/>
          </p:nvPr>
        </p:nvSpPr>
        <p:spPr/>
        <p:txBody>
          <a:bodyPr/>
          <a:lstStyle/>
          <a:p>
            <a:fld id="{C56969A0-B3EA-45A4-A390-44554200A62E}" type="slidenum">
              <a:rPr lang="en-US" smtClean="0"/>
              <a:t>77</a:t>
            </a:fld>
            <a:endParaRPr lang="en-US"/>
          </a:p>
        </p:txBody>
      </p:sp>
    </p:spTree>
    <p:extLst>
      <p:ext uri="{BB962C8B-B14F-4D97-AF65-F5344CB8AC3E}">
        <p14:creationId xmlns:p14="http://schemas.microsoft.com/office/powerpoint/2010/main" val="10094892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81</a:t>
            </a:fld>
            <a:endParaRPr lang="en-US"/>
          </a:p>
        </p:txBody>
      </p:sp>
    </p:spTree>
    <p:extLst>
      <p:ext uri="{BB962C8B-B14F-4D97-AF65-F5344CB8AC3E}">
        <p14:creationId xmlns:p14="http://schemas.microsoft.com/office/powerpoint/2010/main" val="22162740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82</a:t>
            </a:fld>
            <a:endParaRPr lang="en-US"/>
          </a:p>
        </p:txBody>
      </p:sp>
    </p:spTree>
    <p:extLst>
      <p:ext uri="{BB962C8B-B14F-4D97-AF65-F5344CB8AC3E}">
        <p14:creationId xmlns:p14="http://schemas.microsoft.com/office/powerpoint/2010/main" val="18722530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Students will start working on project they will build on through-out the course. This first step is to make functions that interact with each other.</a:t>
            </a:r>
          </a:p>
          <a:p>
            <a:endParaRPr lang="en-US" dirty="0"/>
          </a:p>
          <a:p>
            <a:r>
              <a:rPr lang="en-US" dirty="0"/>
              <a:t>This project is based on </a:t>
            </a:r>
            <a:r>
              <a:rPr lang="en-US" dirty="0" err="1"/>
              <a:t>Pokemon</a:t>
            </a:r>
            <a:r>
              <a:rPr lang="en-US" dirty="0"/>
              <a:t> (Original </a:t>
            </a:r>
            <a:r>
              <a:rPr lang="en-US" dirty="0" err="1"/>
              <a:t>Pokemon</a:t>
            </a:r>
            <a:r>
              <a:rPr lang="en-US" dirty="0"/>
              <a:t> Battle project slides are included) and </a:t>
            </a:r>
            <a:r>
              <a:rPr lang="en-US" dirty="0" err="1"/>
              <a:t>Pokemon</a:t>
            </a:r>
            <a:r>
              <a:rPr lang="en-US" dirty="0"/>
              <a:t> is still a fine option, but please open up the project to allow more themes. It is up to the teaching team as to what project themes you want to allow. </a:t>
            </a:r>
          </a:p>
        </p:txBody>
      </p:sp>
      <p:sp>
        <p:nvSpPr>
          <p:cNvPr id="4" name="Slide Number Placeholder 3"/>
          <p:cNvSpPr>
            <a:spLocks noGrp="1"/>
          </p:cNvSpPr>
          <p:nvPr>
            <p:ph type="sldNum" sz="quarter" idx="10"/>
          </p:nvPr>
        </p:nvSpPr>
        <p:spPr/>
        <p:txBody>
          <a:bodyPr/>
          <a:lstStyle/>
          <a:p>
            <a:fld id="{C56969A0-B3EA-45A4-A390-44554200A62E}" type="slidenum">
              <a:rPr lang="en-US" smtClean="0"/>
              <a:t>86</a:t>
            </a:fld>
            <a:endParaRPr lang="en-US"/>
          </a:p>
        </p:txBody>
      </p:sp>
    </p:spTree>
    <p:extLst>
      <p:ext uri="{BB962C8B-B14F-4D97-AF65-F5344CB8AC3E}">
        <p14:creationId xmlns:p14="http://schemas.microsoft.com/office/powerpoint/2010/main" val="354946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a:t>
            </a:r>
            <a:r>
              <a:rPr lang="en-US" baseline="0"/>
              <a:t> would we write 20 spaces? How about 25? It’s difficult or impossible for our program to change to fit our needs.</a:t>
            </a:r>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23</a:t>
            </a:fld>
            <a:endParaRPr lang="en-US"/>
          </a:p>
        </p:txBody>
      </p:sp>
    </p:spTree>
    <p:extLst>
      <p:ext uri="{BB962C8B-B14F-4D97-AF65-F5344CB8AC3E}">
        <p14:creationId xmlns:p14="http://schemas.microsoft.com/office/powerpoint/2010/main" val="16723492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the project is vague (and potentially confusing) right now because it is open to different interpretations.</a:t>
            </a:r>
          </a:p>
        </p:txBody>
      </p:sp>
      <p:sp>
        <p:nvSpPr>
          <p:cNvPr id="4" name="Slide Number Placeholder 3"/>
          <p:cNvSpPr>
            <a:spLocks noGrp="1"/>
          </p:cNvSpPr>
          <p:nvPr>
            <p:ph type="sldNum" sz="quarter" idx="5"/>
          </p:nvPr>
        </p:nvSpPr>
        <p:spPr/>
        <p:txBody>
          <a:bodyPr/>
          <a:lstStyle/>
          <a:p>
            <a:fld id="{311D9D8C-A8B0-4BF6-AF46-7CA3656BA285}" type="slidenum">
              <a:rPr lang="en-US" smtClean="0"/>
              <a:t>87</a:t>
            </a:fld>
            <a:endParaRPr lang="en-US"/>
          </a:p>
        </p:txBody>
      </p:sp>
    </p:spTree>
    <p:extLst>
      <p:ext uri="{BB962C8B-B14F-4D97-AF65-F5344CB8AC3E}">
        <p14:creationId xmlns:p14="http://schemas.microsoft.com/office/powerpoint/2010/main" val="2351985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to teaching teams: this is the list of acceptable projects meaning these are the projects you may have to grade. EDIT THIS LIST BEFORE CLASS. If you have more ideas, please share with the forums or the AP CS A curriculum team. If there is an example that you do not want to have to grade, take it out. It is up to you whether you accept student project ideas at this point.</a:t>
            </a:r>
          </a:p>
          <a:p>
            <a:endParaRPr lang="en-US" dirty="0"/>
          </a:p>
          <a:p>
            <a:r>
              <a:rPr lang="en-US" dirty="0"/>
              <a:t>Refer to the table of project ideas to compare the projects with </a:t>
            </a:r>
            <a:r>
              <a:rPr lang="en-US" dirty="0" err="1"/>
              <a:t>Pokemon</a:t>
            </a:r>
            <a:r>
              <a:rPr lang="en-US" dirty="0"/>
              <a:t>. Ensure that any idea you allow a student to pursue will be able to have a comparable item for each topic.</a:t>
            </a:r>
          </a:p>
          <a:p>
            <a:endParaRPr lang="en-US" dirty="0"/>
          </a:p>
          <a:p>
            <a:r>
              <a:rPr lang="en-US" dirty="0"/>
              <a:t>Have students sit with other students who want to work on the same project type (independently) so you can explain a bit more details to them.</a:t>
            </a:r>
          </a:p>
          <a:p>
            <a:endParaRPr lang="en-US" dirty="0"/>
          </a:p>
          <a:p>
            <a:r>
              <a:rPr lang="en-US" dirty="0"/>
              <a:t>Take some time to allow students to do some research on similar projects: look at </a:t>
            </a:r>
            <a:r>
              <a:rPr lang="en-US" dirty="0" err="1"/>
              <a:t>Pokemon</a:t>
            </a:r>
            <a:r>
              <a:rPr lang="en-US" dirty="0"/>
              <a:t> game play videos, play a dungeon crawler, find some environmental impact calculators, etc.</a:t>
            </a:r>
          </a:p>
          <a:p>
            <a:endParaRPr lang="en-US" dirty="0"/>
          </a:p>
          <a:p>
            <a:r>
              <a:rPr lang="en-US" dirty="0"/>
              <a:t>Alternatively,  make it homework that students choose a </a:t>
            </a:r>
            <a:r>
              <a:rPr lang="en-US"/>
              <a:t>project type.</a:t>
            </a:r>
            <a:endParaRPr lang="en-US" dirty="0"/>
          </a:p>
        </p:txBody>
      </p:sp>
      <p:sp>
        <p:nvSpPr>
          <p:cNvPr id="4" name="Slide Number Placeholder 3"/>
          <p:cNvSpPr>
            <a:spLocks noGrp="1"/>
          </p:cNvSpPr>
          <p:nvPr>
            <p:ph type="sldNum" sz="quarter" idx="5"/>
          </p:nvPr>
        </p:nvSpPr>
        <p:spPr/>
        <p:txBody>
          <a:bodyPr/>
          <a:lstStyle/>
          <a:p>
            <a:fld id="{311D9D8C-A8B0-4BF6-AF46-7CA3656BA285}" type="slidenum">
              <a:rPr lang="en-US" smtClean="0"/>
              <a:t>88</a:t>
            </a:fld>
            <a:endParaRPr lang="en-US"/>
          </a:p>
        </p:txBody>
      </p:sp>
    </p:spTree>
    <p:extLst>
      <p:ext uri="{BB962C8B-B14F-4D97-AF65-F5344CB8AC3E}">
        <p14:creationId xmlns:p14="http://schemas.microsoft.com/office/powerpoint/2010/main" val="37758541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Possible replacements:</a:t>
            </a:r>
          </a:p>
          <a:p>
            <a:endParaRPr lang="en-US" dirty="0"/>
          </a:p>
          <a:p>
            <a:r>
              <a:rPr lang="en-US" dirty="0"/>
              <a:t>CO2 calculator</a:t>
            </a:r>
          </a:p>
          <a:p>
            <a:r>
              <a:rPr lang="en-US" dirty="0"/>
              <a:t>Food cost estimator</a:t>
            </a:r>
          </a:p>
          <a:p>
            <a:endParaRPr lang="en-US" dirty="0"/>
          </a:p>
        </p:txBody>
      </p:sp>
      <p:sp>
        <p:nvSpPr>
          <p:cNvPr id="4" name="Slide Number Placeholder 3"/>
          <p:cNvSpPr>
            <a:spLocks noGrp="1"/>
          </p:cNvSpPr>
          <p:nvPr>
            <p:ph type="sldNum" sz="quarter" idx="10"/>
          </p:nvPr>
        </p:nvSpPr>
        <p:spPr/>
        <p:txBody>
          <a:bodyPr/>
          <a:lstStyle/>
          <a:p>
            <a:fld id="{C56969A0-B3EA-45A4-A390-44554200A62E}" type="slidenum">
              <a:rPr lang="en-US" smtClean="0"/>
              <a:t>89</a:t>
            </a:fld>
            <a:endParaRPr lang="en-US"/>
          </a:p>
        </p:txBody>
      </p:sp>
    </p:spTree>
    <p:extLst>
      <p:ext uri="{BB962C8B-B14F-4D97-AF65-F5344CB8AC3E}">
        <p14:creationId xmlns:p14="http://schemas.microsoft.com/office/powerpoint/2010/main" val="15757222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a:solidFill>
                  <a:schemeClr val="tx1"/>
                </a:solidFill>
                <a:effectLst/>
                <a:latin typeface="+mn-lt"/>
                <a:ea typeface="+mn-ea"/>
                <a:cs typeface="+mn-cs"/>
              </a:rPr>
              <a:t>The programming project today has students programming a “starter” Pokémon battle sequence.  This is a somewhat open-ended assignment, since students can submit a basic program that runs 1 or 2 interactions, or a complete battle sequence, depending on their level of understanding. </a:t>
            </a:r>
            <a:endParaRPr lang="en-US" sz="1200" kern="1200">
              <a:solidFill>
                <a:schemeClr val="tx1"/>
              </a:solidFill>
              <a:effectLst/>
              <a:latin typeface="+mn-lt"/>
              <a:ea typeface="+mn-ea"/>
              <a:cs typeface="+mn-cs"/>
            </a:endParaRPr>
          </a:p>
          <a:p>
            <a:r>
              <a:rPr lang="en-US" sz="1200" i="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i="1" kern="1200">
                <a:solidFill>
                  <a:schemeClr val="tx1"/>
                </a:solidFill>
                <a:effectLst/>
                <a:latin typeface="+mn-lt"/>
                <a:ea typeface="+mn-ea"/>
                <a:cs typeface="+mn-cs"/>
              </a:rPr>
              <a:t>Student programs for this assignment will be a lobotomized version of a Pokémon battle since students have not yet learned conditional statements.  This is a deliberate move: students can focus on building segments of code that accept basic user input, use the math class to generate random numbers to determine battle outcomes (or roll-of-the-dice or spin for the card-game and coin game versions), and return game text. Capitalize on student frustration by (or motivate students with the prospect of) hinting at a more interactive program after the next few lessons on Ch. 4 and Ch. 5. </a:t>
            </a: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91</a:t>
            </a:fld>
            <a:endParaRPr lang="en-US"/>
          </a:p>
        </p:txBody>
      </p:sp>
    </p:spTree>
    <p:extLst>
      <p:ext uri="{BB962C8B-B14F-4D97-AF65-F5344CB8AC3E}">
        <p14:creationId xmlns:p14="http://schemas.microsoft.com/office/powerpoint/2010/main" val="32284676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It’s wise to pass out worksheets</a:t>
            </a:r>
            <a:r>
              <a:rPr lang="en-US" baseline="0"/>
              <a:t> so the students can work at their own paces.</a:t>
            </a:r>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92</a:t>
            </a:fld>
            <a:endParaRPr lang="en-US"/>
          </a:p>
        </p:txBody>
      </p:sp>
    </p:spTree>
    <p:extLst>
      <p:ext uri="{BB962C8B-B14F-4D97-AF65-F5344CB8AC3E}">
        <p14:creationId xmlns:p14="http://schemas.microsoft.com/office/powerpoint/2010/main" val="28390331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98</a:t>
            </a:fld>
            <a:endParaRPr lang="en-US"/>
          </a:p>
        </p:txBody>
      </p:sp>
    </p:spTree>
    <p:extLst>
      <p:ext uri="{BB962C8B-B14F-4D97-AF65-F5344CB8AC3E}">
        <p14:creationId xmlns:p14="http://schemas.microsoft.com/office/powerpoint/2010/main" val="26683369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101</a:t>
            </a:fld>
            <a:endParaRPr lang="en-US"/>
          </a:p>
        </p:txBody>
      </p:sp>
    </p:spTree>
    <p:extLst>
      <p:ext uri="{BB962C8B-B14F-4D97-AF65-F5344CB8AC3E}">
        <p14:creationId xmlns:p14="http://schemas.microsoft.com/office/powerpoint/2010/main" val="20502235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Statements execute when test is true, are skipped over when they are false. </a:t>
            </a:r>
          </a:p>
        </p:txBody>
      </p:sp>
      <p:sp>
        <p:nvSpPr>
          <p:cNvPr id="4" name="Slide Number Placeholder 3"/>
          <p:cNvSpPr>
            <a:spLocks noGrp="1"/>
          </p:cNvSpPr>
          <p:nvPr>
            <p:ph type="sldNum" sz="quarter" idx="5"/>
          </p:nvPr>
        </p:nvSpPr>
        <p:spPr/>
        <p:txBody>
          <a:bodyPr/>
          <a:lstStyle/>
          <a:p>
            <a:fld id="{311D9D8C-A8B0-4BF6-AF46-7CA3656BA285}" type="slidenum">
              <a:rPr lang="en-US" smtClean="0"/>
              <a:t>102</a:t>
            </a:fld>
            <a:endParaRPr lang="en-US"/>
          </a:p>
        </p:txBody>
      </p:sp>
    </p:spTree>
    <p:extLst>
      <p:ext uri="{BB962C8B-B14F-4D97-AF65-F5344CB8AC3E}">
        <p14:creationId xmlns:p14="http://schemas.microsoft.com/office/powerpoint/2010/main" val="16636952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Actual output</a:t>
            </a:r>
          </a:p>
          <a:p>
            <a:endParaRPr lang="en-US">
              <a:cs typeface="Calibri"/>
            </a:endParaRPr>
          </a:p>
          <a:p>
            <a:r>
              <a:rPr lang="en-US">
                <a:cs typeface="Calibri"/>
              </a:rPr>
              <a:t>a</a:t>
            </a:r>
          </a:p>
          <a:p>
            <a:r>
              <a:rPr lang="en-US">
                <a:cs typeface="Calibri"/>
              </a:rPr>
              <a:t>b</a:t>
            </a:r>
          </a:p>
        </p:txBody>
      </p:sp>
      <p:sp>
        <p:nvSpPr>
          <p:cNvPr id="4" name="Slide Number Placeholder 3"/>
          <p:cNvSpPr>
            <a:spLocks noGrp="1"/>
          </p:cNvSpPr>
          <p:nvPr>
            <p:ph type="sldNum" sz="quarter" idx="5"/>
          </p:nvPr>
        </p:nvSpPr>
        <p:spPr/>
        <p:txBody>
          <a:bodyPr/>
          <a:lstStyle/>
          <a:p>
            <a:fld id="{311D9D8C-A8B0-4BF6-AF46-7CA3656BA285}" type="slidenum">
              <a:rPr lang="en-US" smtClean="0"/>
              <a:t>104</a:t>
            </a:fld>
            <a:endParaRPr lang="en-US"/>
          </a:p>
        </p:txBody>
      </p:sp>
    </p:spTree>
    <p:extLst>
      <p:ext uri="{BB962C8B-B14F-4D97-AF65-F5344CB8AC3E}">
        <p14:creationId xmlns:p14="http://schemas.microsoft.com/office/powerpoint/2010/main" val="40326704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Actual output:</a:t>
            </a:r>
          </a:p>
          <a:p>
            <a:endParaRPr lang="en-US">
              <a:cs typeface="Calibri"/>
            </a:endParaRPr>
          </a:p>
          <a:p>
            <a:r>
              <a:rPr lang="en-US">
                <a:cs typeface="Calibri"/>
              </a:rPr>
              <a:t>b</a:t>
            </a:r>
          </a:p>
        </p:txBody>
      </p:sp>
      <p:sp>
        <p:nvSpPr>
          <p:cNvPr id="4" name="Slide Number Placeholder 3"/>
          <p:cNvSpPr>
            <a:spLocks noGrp="1"/>
          </p:cNvSpPr>
          <p:nvPr>
            <p:ph type="sldNum" sz="quarter" idx="5"/>
          </p:nvPr>
        </p:nvSpPr>
        <p:spPr/>
        <p:txBody>
          <a:bodyPr/>
          <a:lstStyle/>
          <a:p>
            <a:fld id="{311D9D8C-A8B0-4BF6-AF46-7CA3656BA285}" type="slidenum">
              <a:rPr lang="en-US" smtClean="0"/>
              <a:t>105</a:t>
            </a:fld>
            <a:endParaRPr lang="en-US"/>
          </a:p>
        </p:txBody>
      </p:sp>
    </p:spTree>
    <p:extLst>
      <p:ext uri="{BB962C8B-B14F-4D97-AF65-F5344CB8AC3E}">
        <p14:creationId xmlns:p14="http://schemas.microsoft.com/office/powerpoint/2010/main" val="1082194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Would this work? No.</a:t>
            </a:r>
            <a:r>
              <a:rPr lang="en-US" baseline="0"/>
              <a:t> Get the class to explain why this doesn’t work (outside scope!).</a:t>
            </a:r>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24</a:t>
            </a:fld>
            <a:endParaRPr lang="en-US"/>
          </a:p>
        </p:txBody>
      </p:sp>
    </p:spTree>
    <p:extLst>
      <p:ext uri="{BB962C8B-B14F-4D97-AF65-F5344CB8AC3E}">
        <p14:creationId xmlns:p14="http://schemas.microsoft.com/office/powerpoint/2010/main" val="6808725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Actual output:</a:t>
            </a:r>
          </a:p>
          <a:p>
            <a:endParaRPr lang="en-US">
              <a:cs typeface="Calibri"/>
            </a:endParaRPr>
          </a:p>
          <a:p>
            <a:r>
              <a:rPr lang="en-US">
                <a:cs typeface="Calibri"/>
              </a:rPr>
              <a:t>a</a:t>
            </a:r>
          </a:p>
          <a:p>
            <a:r>
              <a:rPr lang="en-US">
                <a:cs typeface="Calibri"/>
              </a:rPr>
              <a:t>b</a:t>
            </a:r>
          </a:p>
          <a:p>
            <a:endParaRPr lang="en-US">
              <a:cs typeface="Calibri"/>
            </a:endParaRPr>
          </a:p>
        </p:txBody>
      </p:sp>
      <p:sp>
        <p:nvSpPr>
          <p:cNvPr id="4" name="Slide Number Placeholder 3"/>
          <p:cNvSpPr>
            <a:spLocks noGrp="1"/>
          </p:cNvSpPr>
          <p:nvPr>
            <p:ph type="sldNum" sz="quarter" idx="5"/>
          </p:nvPr>
        </p:nvSpPr>
        <p:spPr/>
        <p:txBody>
          <a:bodyPr/>
          <a:lstStyle/>
          <a:p>
            <a:fld id="{311D9D8C-A8B0-4BF6-AF46-7CA3656BA285}" type="slidenum">
              <a:rPr lang="en-US" smtClean="0"/>
              <a:t>106</a:t>
            </a:fld>
            <a:endParaRPr lang="en-US"/>
          </a:p>
        </p:txBody>
      </p:sp>
    </p:spTree>
    <p:extLst>
      <p:ext uri="{BB962C8B-B14F-4D97-AF65-F5344CB8AC3E}">
        <p14:creationId xmlns:p14="http://schemas.microsoft.com/office/powerpoint/2010/main" val="32954662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if clause is executed if test is true.  Otherwise the else clause is executed. </a:t>
            </a:r>
          </a:p>
        </p:txBody>
      </p:sp>
      <p:sp>
        <p:nvSpPr>
          <p:cNvPr id="4" name="Slide Number Placeholder 3"/>
          <p:cNvSpPr>
            <a:spLocks noGrp="1"/>
          </p:cNvSpPr>
          <p:nvPr>
            <p:ph type="sldNum" sz="quarter" idx="5"/>
          </p:nvPr>
        </p:nvSpPr>
        <p:spPr/>
        <p:txBody>
          <a:bodyPr/>
          <a:lstStyle/>
          <a:p>
            <a:fld id="{311D9D8C-A8B0-4BF6-AF46-7CA3656BA285}" type="slidenum">
              <a:rPr lang="en-US" smtClean="0"/>
              <a:t>107</a:t>
            </a:fld>
            <a:endParaRPr lang="en-US"/>
          </a:p>
        </p:txBody>
      </p:sp>
    </p:spTree>
    <p:extLst>
      <p:ext uri="{BB962C8B-B14F-4D97-AF65-F5344CB8AC3E}">
        <p14:creationId xmlns:p14="http://schemas.microsoft.com/office/powerpoint/2010/main" val="31433577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Actual output</a:t>
            </a:r>
          </a:p>
          <a:p>
            <a:endParaRPr lang="en-US">
              <a:cs typeface="Calibri"/>
            </a:endParaRPr>
          </a:p>
          <a:p>
            <a:r>
              <a:rPr lang="en-US">
                <a:cs typeface="Calibri"/>
              </a:rPr>
              <a:t>a</a:t>
            </a:r>
            <a:br>
              <a:rPr lang="en-US">
                <a:cs typeface="+mn-lt"/>
              </a:rPr>
            </a:br>
            <a:r>
              <a:rPr lang="en-US">
                <a:cs typeface="Calibri"/>
              </a:rPr>
              <a:t>c</a:t>
            </a:r>
          </a:p>
        </p:txBody>
      </p:sp>
      <p:sp>
        <p:nvSpPr>
          <p:cNvPr id="4" name="Slide Number Placeholder 3"/>
          <p:cNvSpPr>
            <a:spLocks noGrp="1"/>
          </p:cNvSpPr>
          <p:nvPr>
            <p:ph type="sldNum" sz="quarter" idx="5"/>
          </p:nvPr>
        </p:nvSpPr>
        <p:spPr/>
        <p:txBody>
          <a:bodyPr/>
          <a:lstStyle/>
          <a:p>
            <a:fld id="{311D9D8C-A8B0-4BF6-AF46-7CA3656BA285}" type="slidenum">
              <a:rPr lang="en-US" smtClean="0"/>
              <a:t>108</a:t>
            </a:fld>
            <a:endParaRPr lang="en-US"/>
          </a:p>
        </p:txBody>
      </p:sp>
    </p:spTree>
    <p:extLst>
      <p:ext uri="{BB962C8B-B14F-4D97-AF65-F5344CB8AC3E}">
        <p14:creationId xmlns:p14="http://schemas.microsoft.com/office/powerpoint/2010/main" val="31160633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Actual output </a:t>
            </a:r>
          </a:p>
          <a:p>
            <a:endParaRPr lang="en-US">
              <a:cs typeface="Calibri"/>
            </a:endParaRPr>
          </a:p>
          <a:p>
            <a:r>
              <a:rPr lang="en-US">
                <a:cs typeface="Calibri"/>
              </a:rPr>
              <a:t>b</a:t>
            </a:r>
          </a:p>
          <a:p>
            <a:r>
              <a:rPr lang="en-US">
                <a:cs typeface="Calibri"/>
              </a:rPr>
              <a:t>c</a:t>
            </a:r>
          </a:p>
          <a:p>
            <a:endParaRPr lang="en-US">
              <a:cs typeface="Calibri"/>
            </a:endParaRPr>
          </a:p>
        </p:txBody>
      </p:sp>
      <p:sp>
        <p:nvSpPr>
          <p:cNvPr id="4" name="Slide Number Placeholder 3"/>
          <p:cNvSpPr>
            <a:spLocks noGrp="1"/>
          </p:cNvSpPr>
          <p:nvPr>
            <p:ph type="sldNum" sz="quarter" idx="5"/>
          </p:nvPr>
        </p:nvSpPr>
        <p:spPr/>
        <p:txBody>
          <a:bodyPr/>
          <a:lstStyle/>
          <a:p>
            <a:fld id="{311D9D8C-A8B0-4BF6-AF46-7CA3656BA285}" type="slidenum">
              <a:rPr lang="en-US" smtClean="0"/>
              <a:t>109</a:t>
            </a:fld>
            <a:endParaRPr lang="en-US"/>
          </a:p>
        </p:txBody>
      </p:sp>
    </p:spTree>
    <p:extLst>
      <p:ext uri="{BB962C8B-B14F-4D97-AF65-F5344CB8AC3E}">
        <p14:creationId xmlns:p14="http://schemas.microsoft.com/office/powerpoint/2010/main" val="24614503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110</a:t>
            </a:fld>
            <a:endParaRPr lang="en-US"/>
          </a:p>
        </p:txBody>
      </p:sp>
    </p:spTree>
    <p:extLst>
      <p:ext uri="{BB962C8B-B14F-4D97-AF65-F5344CB8AC3E}">
        <p14:creationId xmlns:p14="http://schemas.microsoft.com/office/powerpoint/2010/main" val="25826545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Requires logical OR which has not been taught. </a:t>
            </a:r>
          </a:p>
        </p:txBody>
      </p:sp>
      <p:sp>
        <p:nvSpPr>
          <p:cNvPr id="4" name="Slide Number Placeholder 3"/>
          <p:cNvSpPr>
            <a:spLocks noGrp="1"/>
          </p:cNvSpPr>
          <p:nvPr>
            <p:ph type="sldNum" sz="quarter" idx="5"/>
          </p:nvPr>
        </p:nvSpPr>
        <p:spPr/>
        <p:txBody>
          <a:bodyPr/>
          <a:lstStyle/>
          <a:p>
            <a:fld id="{311D9D8C-A8B0-4BF6-AF46-7CA3656BA285}" type="slidenum">
              <a:rPr lang="en-US" smtClean="0"/>
              <a:t>114</a:t>
            </a:fld>
            <a:endParaRPr lang="en-US"/>
          </a:p>
        </p:txBody>
      </p:sp>
    </p:spTree>
    <p:extLst>
      <p:ext uri="{BB962C8B-B14F-4D97-AF65-F5344CB8AC3E}">
        <p14:creationId xmlns:p14="http://schemas.microsoft.com/office/powerpoint/2010/main" val="35432174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Requires logical AND which has not been taught. </a:t>
            </a:r>
          </a:p>
        </p:txBody>
      </p:sp>
      <p:sp>
        <p:nvSpPr>
          <p:cNvPr id="4" name="Slide Number Placeholder 3"/>
          <p:cNvSpPr>
            <a:spLocks noGrp="1"/>
          </p:cNvSpPr>
          <p:nvPr>
            <p:ph type="sldNum" sz="quarter" idx="5"/>
          </p:nvPr>
        </p:nvSpPr>
        <p:spPr/>
        <p:txBody>
          <a:bodyPr/>
          <a:lstStyle/>
          <a:p>
            <a:fld id="{311D9D8C-A8B0-4BF6-AF46-7CA3656BA285}" type="slidenum">
              <a:rPr lang="en-US" smtClean="0"/>
              <a:t>116</a:t>
            </a:fld>
            <a:endParaRPr lang="en-US"/>
          </a:p>
        </p:txBody>
      </p:sp>
    </p:spTree>
    <p:extLst>
      <p:ext uri="{BB962C8B-B14F-4D97-AF65-F5344CB8AC3E}">
        <p14:creationId xmlns:p14="http://schemas.microsoft.com/office/powerpoint/2010/main" val="14408545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1. b's type is not declared.</a:t>
            </a:r>
          </a:p>
          <a:p>
            <a:r>
              <a:rPr lang="en-US">
                <a:cs typeface="Calibri"/>
              </a:rPr>
              <a:t>2. value returned by minimum() should be assigned to variable smaller.</a:t>
            </a:r>
          </a:p>
          <a:p>
            <a:r>
              <a:rPr lang="en-US">
                <a:cs typeface="Calibri"/>
              </a:rPr>
              <a:t>3. if condition should by surrounded by standard (not </a:t>
            </a:r>
            <a:r>
              <a:rPr lang="en-US" err="1">
                <a:cs typeface="Calibri"/>
              </a:rPr>
              <a:t>squigily</a:t>
            </a:r>
            <a:r>
              <a:rPr lang="en-US">
                <a:cs typeface="Calibri"/>
              </a:rPr>
              <a:t>) braces</a:t>
            </a:r>
          </a:p>
          <a:p>
            <a:r>
              <a:rPr lang="en-US">
                <a:cs typeface="Calibri"/>
              </a:rPr>
              <a:t>4. testing for equality requires the double equals sign (==)</a:t>
            </a:r>
          </a:p>
          <a:p>
            <a:r>
              <a:rPr lang="en-US">
                <a:cs typeface="Calibri"/>
              </a:rPr>
              <a:t>5. No condition should be associated with the else clause</a:t>
            </a:r>
          </a:p>
          <a:p>
            <a:r>
              <a:rPr lang="en-US">
                <a:cs typeface="Calibri"/>
              </a:rPr>
              <a:t>6. data type should not be given in return statement </a:t>
            </a:r>
          </a:p>
          <a:p>
            <a:r>
              <a:rPr lang="en-US">
                <a:cs typeface="Calibri"/>
              </a:rPr>
              <a:t>7. first statement should end with a semicolon. </a:t>
            </a:r>
          </a:p>
        </p:txBody>
      </p:sp>
      <p:sp>
        <p:nvSpPr>
          <p:cNvPr id="4" name="Slide Number Placeholder 3"/>
          <p:cNvSpPr>
            <a:spLocks noGrp="1"/>
          </p:cNvSpPr>
          <p:nvPr>
            <p:ph type="sldNum" sz="quarter" idx="5"/>
          </p:nvPr>
        </p:nvSpPr>
        <p:spPr/>
        <p:txBody>
          <a:bodyPr/>
          <a:lstStyle/>
          <a:p>
            <a:fld id="{311D9D8C-A8B0-4BF6-AF46-7CA3656BA285}" type="slidenum">
              <a:rPr lang="en-US" smtClean="0"/>
              <a:t>127</a:t>
            </a:fld>
            <a:endParaRPr lang="en-US"/>
          </a:p>
        </p:txBody>
      </p:sp>
    </p:spTree>
    <p:extLst>
      <p:ext uri="{BB962C8B-B14F-4D97-AF65-F5344CB8AC3E}">
        <p14:creationId xmlns:p14="http://schemas.microsoft.com/office/powerpoint/2010/main" val="30986285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Day is in mini lesson --- review Lesson</a:t>
            </a:r>
            <a:r>
              <a:rPr lang="en-US" baseline="0"/>
              <a:t> Plan</a:t>
            </a:r>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129</a:t>
            </a:fld>
            <a:endParaRPr lang="en-US"/>
          </a:p>
        </p:txBody>
      </p:sp>
    </p:spTree>
    <p:extLst>
      <p:ext uri="{BB962C8B-B14F-4D97-AF65-F5344CB8AC3E}">
        <p14:creationId xmlns:p14="http://schemas.microsoft.com/office/powerpoint/2010/main" val="31394136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135</a:t>
            </a:fld>
            <a:endParaRPr lang="en-US"/>
          </a:p>
        </p:txBody>
      </p:sp>
    </p:spTree>
    <p:extLst>
      <p:ext uri="{BB962C8B-B14F-4D97-AF65-F5344CB8AC3E}">
        <p14:creationId xmlns:p14="http://schemas.microsoft.com/office/powerpoint/2010/main" val="1791022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Would this work? Yes. </a:t>
            </a:r>
          </a:p>
          <a:p>
            <a:endParaRPr lang="en-US">
              <a:cs typeface="Calibri"/>
            </a:endParaRPr>
          </a:p>
          <a:p>
            <a:r>
              <a:rPr lang="en-US">
                <a:cs typeface="Calibri"/>
              </a:rPr>
              <a:t>number is passed as a parameter so any value can be passed in. </a:t>
            </a:r>
          </a:p>
        </p:txBody>
      </p:sp>
      <p:sp>
        <p:nvSpPr>
          <p:cNvPr id="4" name="Slide Number Placeholder 3"/>
          <p:cNvSpPr>
            <a:spLocks noGrp="1"/>
          </p:cNvSpPr>
          <p:nvPr>
            <p:ph type="sldNum" sz="quarter" idx="10"/>
          </p:nvPr>
        </p:nvSpPr>
        <p:spPr/>
        <p:txBody>
          <a:bodyPr/>
          <a:lstStyle/>
          <a:p>
            <a:fld id="{C56969A0-B3EA-45A4-A390-44554200A62E}" type="slidenum">
              <a:rPr lang="en-US" smtClean="0"/>
              <a:t>25</a:t>
            </a:fld>
            <a:endParaRPr lang="en-US"/>
          </a:p>
        </p:txBody>
      </p:sp>
    </p:spTree>
    <p:extLst>
      <p:ext uri="{BB962C8B-B14F-4D97-AF65-F5344CB8AC3E}">
        <p14:creationId xmlns:p14="http://schemas.microsoft.com/office/powerpoint/2010/main" val="1484550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your hook, grandly announce a class competition between teams and announce the prize for the winning team (this might be TEALS swag, bonus classroom participation points, or additional raffle entries in the year-end TEALS giveaway). Use this class competition as an assessment to determine how much re-teaching you need to do.</a:t>
            </a:r>
          </a:p>
        </p:txBody>
      </p:sp>
      <p:sp>
        <p:nvSpPr>
          <p:cNvPr id="4" name="Slide Number Placeholder 3"/>
          <p:cNvSpPr>
            <a:spLocks noGrp="1"/>
          </p:cNvSpPr>
          <p:nvPr>
            <p:ph type="sldNum" sz="quarter" idx="5"/>
          </p:nvPr>
        </p:nvSpPr>
        <p:spPr/>
        <p:txBody>
          <a:bodyPr/>
          <a:lstStyle/>
          <a:p>
            <a:fld id="{311D9D8C-A8B0-4BF6-AF46-7CA3656BA285}" type="slidenum">
              <a:rPr lang="en-US" smtClean="0"/>
              <a:t>136</a:t>
            </a:fld>
            <a:endParaRPr lang="en-US"/>
          </a:p>
        </p:txBody>
      </p:sp>
    </p:spTree>
    <p:extLst>
      <p:ext uri="{BB962C8B-B14F-4D97-AF65-F5344CB8AC3E}">
        <p14:creationId xmlns:p14="http://schemas.microsoft.com/office/powerpoint/2010/main" val="35389000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Give students 5 minutes to complete the challenge, and take note of which team finishes first.</a:t>
            </a:r>
          </a:p>
          <a:p>
            <a:pPr marL="285750" indent="-285750">
              <a:buFont typeface="Arial"/>
              <a:buChar char="•"/>
            </a:pPr>
            <a:r>
              <a:rPr lang="en-US"/>
              <a:t>If students are struggling, you may extend the time, or offer universally helpful tips (e.g. “If you see parentheses that aren’t being used to establish precedence, or to cast, it means you’re calling another method.”)</a:t>
            </a:r>
            <a:endParaRPr lang="en-US">
              <a:cs typeface="Calibri"/>
            </a:endParaRPr>
          </a:p>
          <a:p>
            <a:r>
              <a:rPr lang="en-US"/>
              <a:t>The team that has the correct answer first wins the prize.</a:t>
            </a:r>
            <a:endParaRPr lang="en-US">
              <a:cs typeface="Calibri"/>
            </a:endParaRPr>
          </a:p>
          <a:p>
            <a:pPr marL="285750" indent="-285750">
              <a:buFont typeface="Arial"/>
              <a:buChar char="•"/>
            </a:pPr>
            <a:r>
              <a:rPr lang="en-US"/>
              <a:t>Review student answers together as a whole group, revisiting concepts taught earlier in the week as mistakes come up. Whenever possible, have students volunteer the correct procedure, approach, or code. Encourage students to take notes during this process so they can review topics outside of class.</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311D9D8C-A8B0-4BF6-AF46-7CA3656BA285}" type="slidenum">
              <a:rPr lang="en-US" smtClean="0"/>
              <a:t>137</a:t>
            </a:fld>
            <a:endParaRPr lang="en-US"/>
          </a:p>
        </p:txBody>
      </p:sp>
    </p:spTree>
    <p:extLst>
      <p:ext uri="{BB962C8B-B14F-4D97-AF65-F5344CB8AC3E}">
        <p14:creationId xmlns:p14="http://schemas.microsoft.com/office/powerpoint/2010/main" val="14872377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you’ve completed this exercise, offer up the second challenge question, as before. This question may take up to 10 minutes for students to complete.</a:t>
            </a:r>
          </a:p>
          <a:p>
            <a:r>
              <a:rPr lang="en-US" b="1">
                <a:hlinkClick r:id="rId3"/>
              </a:rPr>
              <a:t>COMPETITION QUESTION 2</a:t>
            </a:r>
            <a:endParaRPr lang="en-US"/>
          </a:p>
          <a:p>
            <a:r>
              <a:rPr lang="en-US" i="1">
                <a:hlinkClick r:id="rId3"/>
              </a:rPr>
              <a:t>Rewrite the poorly-structured code given here, so it avoids redundancy. For the case of this competition, you can assume that the user always inputs 1 or 2.</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311D9D8C-A8B0-4BF6-AF46-7CA3656BA285}" type="slidenum">
              <a:rPr lang="en-US" smtClean="0"/>
              <a:t>138</a:t>
            </a:fld>
            <a:endParaRPr lang="en-US"/>
          </a:p>
        </p:txBody>
      </p:sp>
    </p:spTree>
    <p:extLst>
      <p:ext uri="{BB962C8B-B14F-4D97-AF65-F5344CB8AC3E}">
        <p14:creationId xmlns:p14="http://schemas.microsoft.com/office/powerpoint/2010/main" val="42770516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141</a:t>
            </a:fld>
            <a:endParaRPr lang="en-US"/>
          </a:p>
        </p:txBody>
      </p:sp>
    </p:spTree>
    <p:extLst>
      <p:ext uri="{BB962C8B-B14F-4D97-AF65-F5344CB8AC3E}">
        <p14:creationId xmlns:p14="http://schemas.microsoft.com/office/powerpoint/2010/main" val="36181365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Numbers</a:t>
            </a:r>
            <a:r>
              <a:rPr lang="en-US" baseline="0"/>
              <a:t> for example: 8 + 51 + 79 + 13 + 16 + 93 = 260</a:t>
            </a:r>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142</a:t>
            </a:fld>
            <a:endParaRPr lang="en-US"/>
          </a:p>
        </p:txBody>
      </p:sp>
    </p:spTree>
    <p:extLst>
      <p:ext uri="{BB962C8B-B14F-4D97-AF65-F5344CB8AC3E}">
        <p14:creationId xmlns:p14="http://schemas.microsoft.com/office/powerpoint/2010/main" val="6144613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Numbers for example: 8 + 51 + 79 + 13 + 16 + 93 = 260</a:t>
            </a:r>
          </a:p>
        </p:txBody>
      </p:sp>
      <p:sp>
        <p:nvSpPr>
          <p:cNvPr id="4" name="Slide Number Placeholder 3"/>
          <p:cNvSpPr>
            <a:spLocks noGrp="1"/>
          </p:cNvSpPr>
          <p:nvPr>
            <p:ph type="sldNum" sz="quarter" idx="5"/>
          </p:nvPr>
        </p:nvSpPr>
        <p:spPr/>
        <p:txBody>
          <a:bodyPr/>
          <a:lstStyle/>
          <a:p>
            <a:fld id="{311D9D8C-A8B0-4BF6-AF46-7CA3656BA285}" type="slidenum">
              <a:rPr lang="en-US" smtClean="0"/>
              <a:t>143</a:t>
            </a:fld>
            <a:endParaRPr lang="en-US"/>
          </a:p>
        </p:txBody>
      </p:sp>
    </p:spTree>
    <p:extLst>
      <p:ext uri="{BB962C8B-B14F-4D97-AF65-F5344CB8AC3E}">
        <p14:creationId xmlns:p14="http://schemas.microsoft.com/office/powerpoint/2010/main" val="88993959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Going over the example</a:t>
            </a:r>
            <a:r>
              <a:rPr lang="en-US" baseline="0"/>
              <a:t> on the board is generally better for writing out problems like these.</a:t>
            </a:r>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146</a:t>
            </a:fld>
            <a:endParaRPr lang="en-US"/>
          </a:p>
        </p:txBody>
      </p:sp>
    </p:spTree>
    <p:extLst>
      <p:ext uri="{BB962C8B-B14F-4D97-AF65-F5344CB8AC3E}">
        <p14:creationId xmlns:p14="http://schemas.microsoft.com/office/powerpoint/2010/main" val="194621405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Going over the example</a:t>
            </a:r>
            <a:r>
              <a:rPr lang="en-US" baseline="0"/>
              <a:t> on the board is generally better for writing out problems like these.</a:t>
            </a:r>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149</a:t>
            </a:fld>
            <a:endParaRPr lang="en-US"/>
          </a:p>
        </p:txBody>
      </p:sp>
    </p:spTree>
    <p:extLst>
      <p:ext uri="{BB962C8B-B14F-4D97-AF65-F5344CB8AC3E}">
        <p14:creationId xmlns:p14="http://schemas.microsoft.com/office/powerpoint/2010/main" val="18227565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152</a:t>
            </a:fld>
            <a:endParaRPr lang="en-US"/>
          </a:p>
        </p:txBody>
      </p:sp>
    </p:spTree>
    <p:extLst>
      <p:ext uri="{BB962C8B-B14F-4D97-AF65-F5344CB8AC3E}">
        <p14:creationId xmlns:p14="http://schemas.microsoft.com/office/powerpoint/2010/main" val="36140792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555555"/>
                </a:solidFill>
                <a:effectLst/>
                <a:latin typeface="segue ui"/>
              </a:rPr>
              <a:t>Ask students to offer pseudocode that explains how they might track damage to a </a:t>
            </a:r>
            <a:r>
              <a:rPr lang="en-US" b="0" i="0" dirty="0" err="1">
                <a:solidFill>
                  <a:srgbClr val="555555"/>
                </a:solidFill>
                <a:effectLst/>
                <a:latin typeface="segue ui"/>
              </a:rPr>
              <a:t>Pokemon</a:t>
            </a:r>
            <a:r>
              <a:rPr lang="en-US" b="0" i="0" dirty="0">
                <a:solidFill>
                  <a:srgbClr val="555555"/>
                </a:solidFill>
                <a:effectLst/>
                <a:latin typeface="segue ui"/>
              </a:rPr>
              <a:t>.</a:t>
            </a:r>
          </a:p>
          <a:p>
            <a:pPr lvl="1" algn="l">
              <a:buFont typeface="Arial" panose="020B0604020202020204" pitchFamily="34" charset="0"/>
              <a:buChar char="•"/>
            </a:pPr>
            <a:r>
              <a:rPr lang="en-US" b="0" i="0" dirty="0">
                <a:solidFill>
                  <a:srgbClr val="555555"/>
                </a:solidFill>
                <a:effectLst/>
                <a:latin typeface="segue ui"/>
              </a:rPr>
              <a:t>(Student answers should include some of these steps: Start with initial HP, and while HP is greater than 0, ask how much damage, subtract it, and end print with “</a:t>
            </a:r>
            <a:r>
              <a:rPr lang="en-US" b="0" i="0" dirty="0" err="1">
                <a:solidFill>
                  <a:srgbClr val="555555"/>
                </a:solidFill>
                <a:effectLst/>
                <a:latin typeface="segue ui"/>
              </a:rPr>
              <a:t>Pokemon</a:t>
            </a:r>
            <a:r>
              <a:rPr lang="en-US" b="0" i="0" dirty="0">
                <a:solidFill>
                  <a:srgbClr val="555555"/>
                </a:solidFill>
                <a:effectLst/>
                <a:latin typeface="segue ui"/>
              </a:rPr>
              <a:t> fainted!”) Point out that this process has no predetermined length (indefinite looping), so you need to use a new type of loop called a while loop.</a:t>
            </a:r>
          </a:p>
          <a:p>
            <a:pPr lvl="1" algn="l">
              <a:buFont typeface="Arial" panose="020B0604020202020204" pitchFamily="34" charset="0"/>
              <a:buNone/>
            </a:pPr>
            <a:endParaRPr lang="en-US" b="0" i="0" dirty="0">
              <a:solidFill>
                <a:srgbClr val="555555"/>
              </a:solidFill>
              <a:effectLst/>
              <a:latin typeface="segue ui"/>
            </a:endParaRPr>
          </a:p>
          <a:p>
            <a:pPr lvl="0" algn="l">
              <a:buFont typeface="Arial" panose="020B0604020202020204" pitchFamily="34" charset="0"/>
              <a:buNone/>
            </a:pPr>
            <a:r>
              <a:rPr lang="en-US" b="0" i="0" dirty="0">
                <a:solidFill>
                  <a:srgbClr val="555555"/>
                </a:solidFill>
                <a:effectLst/>
                <a:latin typeface="segue ui"/>
              </a:rPr>
              <a:t>If you are not doing the </a:t>
            </a:r>
            <a:r>
              <a:rPr lang="en-US" b="0" i="0" dirty="0" err="1">
                <a:solidFill>
                  <a:srgbClr val="555555"/>
                </a:solidFill>
                <a:effectLst/>
                <a:latin typeface="segue ui"/>
              </a:rPr>
              <a:t>Pokemon</a:t>
            </a:r>
            <a:r>
              <a:rPr lang="en-US" b="0" i="0" dirty="0">
                <a:solidFill>
                  <a:srgbClr val="555555"/>
                </a:solidFill>
                <a:effectLst/>
                <a:latin typeface="segue ui"/>
              </a:rPr>
              <a:t> project, here are other options for motivating indefinite loops:</a:t>
            </a:r>
          </a:p>
          <a:p>
            <a:pPr lvl="1" algn="l">
              <a:buFont typeface="Arial" panose="020B0604020202020204" pitchFamily="34" charset="0"/>
              <a:buChar char="•"/>
            </a:pPr>
            <a:r>
              <a:rPr lang="en-US" b="0" i="0" dirty="0">
                <a:solidFill>
                  <a:srgbClr val="555555"/>
                </a:solidFill>
                <a:effectLst/>
                <a:latin typeface="segue ui"/>
              </a:rPr>
              <a:t> asking students how they would double a number until it was bigger than N.</a:t>
            </a:r>
          </a:p>
          <a:p>
            <a:pPr lvl="1" algn="l">
              <a:buFont typeface="Arial" panose="020B0604020202020204" pitchFamily="34" charset="0"/>
              <a:buChar char="•"/>
            </a:pPr>
            <a:r>
              <a:rPr lang="en-US" b="0" i="0" dirty="0">
                <a:solidFill>
                  <a:srgbClr val="555555"/>
                </a:solidFill>
                <a:effectLst/>
                <a:latin typeface="segue ui"/>
              </a:rPr>
              <a:t>  how they could make a program that calculates a running total of numbers </a:t>
            </a:r>
            <a:r>
              <a:rPr lang="en-US" b="0" i="0">
                <a:solidFill>
                  <a:srgbClr val="555555"/>
                </a:solidFill>
                <a:effectLst/>
                <a:latin typeface="segue ui"/>
              </a:rPr>
              <a:t>entered by a user.</a:t>
            </a:r>
            <a:endParaRPr lang="en-US" b="0" i="0" dirty="0">
              <a:solidFill>
                <a:srgbClr val="555555"/>
              </a:solidFill>
              <a:effectLst/>
              <a:latin typeface="segue ui"/>
            </a:endParaRPr>
          </a:p>
          <a:p>
            <a:pPr lvl="1" algn="l">
              <a:buFont typeface="Arial" panose="020B0604020202020204" pitchFamily="34" charset="0"/>
              <a:buChar char="•"/>
            </a:pPr>
            <a:endParaRPr lang="en-US" b="0" i="0" dirty="0">
              <a:solidFill>
                <a:srgbClr val="555555"/>
              </a:solidFill>
              <a:effectLst/>
              <a:latin typeface="segue ui"/>
            </a:endParaRPr>
          </a:p>
          <a:p>
            <a:pPr lvl="0" algn="l">
              <a:buFont typeface="Arial" panose="020B0604020202020204" pitchFamily="34" charset="0"/>
              <a:buNone/>
            </a:pPr>
            <a:r>
              <a:rPr lang="en-US" b="0" i="0" dirty="0">
                <a:solidFill>
                  <a:srgbClr val="555555"/>
                </a:solidFill>
                <a:effectLst/>
                <a:latin typeface="segue ui"/>
              </a:rPr>
              <a:t>Or, share examples from projects students are working on.</a:t>
            </a:r>
          </a:p>
        </p:txBody>
      </p:sp>
      <p:sp>
        <p:nvSpPr>
          <p:cNvPr id="4" name="Slide Number Placeholder 3"/>
          <p:cNvSpPr>
            <a:spLocks noGrp="1"/>
          </p:cNvSpPr>
          <p:nvPr>
            <p:ph type="sldNum" sz="quarter" idx="5"/>
          </p:nvPr>
        </p:nvSpPr>
        <p:spPr/>
        <p:txBody>
          <a:bodyPr/>
          <a:lstStyle/>
          <a:p>
            <a:fld id="{311D9D8C-A8B0-4BF6-AF46-7CA3656BA285}" type="slidenum">
              <a:rPr lang="en-US" smtClean="0"/>
              <a:t>153</a:t>
            </a:fld>
            <a:endParaRPr lang="en-US"/>
          </a:p>
        </p:txBody>
      </p:sp>
    </p:spTree>
    <p:extLst>
      <p:ext uri="{BB962C8B-B14F-4D97-AF65-F5344CB8AC3E}">
        <p14:creationId xmlns:p14="http://schemas.microsoft.com/office/powerpoint/2010/main" val="3863221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parameter must be an int value (or something that evaluates to an int value). </a:t>
            </a:r>
          </a:p>
        </p:txBody>
      </p:sp>
      <p:sp>
        <p:nvSpPr>
          <p:cNvPr id="4" name="Slide Number Placeholder 3"/>
          <p:cNvSpPr>
            <a:spLocks noGrp="1"/>
          </p:cNvSpPr>
          <p:nvPr>
            <p:ph type="sldNum" sz="quarter" idx="5"/>
          </p:nvPr>
        </p:nvSpPr>
        <p:spPr/>
        <p:txBody>
          <a:bodyPr/>
          <a:lstStyle/>
          <a:p>
            <a:fld id="{311D9D8C-A8B0-4BF6-AF46-7CA3656BA285}" type="slidenum">
              <a:rPr lang="en-US" smtClean="0"/>
              <a:t>26</a:t>
            </a:fld>
            <a:endParaRPr lang="en-US"/>
          </a:p>
        </p:txBody>
      </p:sp>
    </p:spTree>
    <p:extLst>
      <p:ext uri="{BB962C8B-B14F-4D97-AF65-F5344CB8AC3E}">
        <p14:creationId xmlns:p14="http://schemas.microsoft.com/office/powerpoint/2010/main" val="137522915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156</a:t>
            </a:fld>
            <a:endParaRPr lang="en-US"/>
          </a:p>
        </p:txBody>
      </p:sp>
    </p:spTree>
    <p:extLst>
      <p:ext uri="{BB962C8B-B14F-4D97-AF65-F5344CB8AC3E}">
        <p14:creationId xmlns:p14="http://schemas.microsoft.com/office/powerpoint/2010/main" val="136434310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160</a:t>
            </a:fld>
            <a:endParaRPr lang="en-US"/>
          </a:p>
        </p:txBody>
      </p:sp>
    </p:spTree>
    <p:extLst>
      <p:ext uri="{BB962C8B-B14F-4D97-AF65-F5344CB8AC3E}">
        <p14:creationId xmlns:p14="http://schemas.microsoft.com/office/powerpoint/2010/main" val="341444544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169</a:t>
            </a:fld>
            <a:endParaRPr lang="en-US"/>
          </a:p>
        </p:txBody>
      </p:sp>
    </p:spTree>
    <p:extLst>
      <p:ext uri="{BB962C8B-B14F-4D97-AF65-F5344CB8AC3E}">
        <p14:creationId xmlns:p14="http://schemas.microsoft.com/office/powerpoint/2010/main" val="337143934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6969A0-B3EA-45A4-A390-44554200A62E}" type="slidenum">
              <a:rPr lang="en-US" smtClean="0"/>
              <a:t>174</a:t>
            </a:fld>
            <a:endParaRPr lang="en-US"/>
          </a:p>
        </p:txBody>
      </p:sp>
    </p:spTree>
    <p:extLst>
      <p:ext uri="{BB962C8B-B14F-4D97-AF65-F5344CB8AC3E}">
        <p14:creationId xmlns:p14="http://schemas.microsoft.com/office/powerpoint/2010/main" val="12356516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slides are for review if your class is struggling with Booleans</a:t>
            </a:r>
          </a:p>
        </p:txBody>
      </p:sp>
      <p:sp>
        <p:nvSpPr>
          <p:cNvPr id="4" name="Slide Number Placeholder 3"/>
          <p:cNvSpPr>
            <a:spLocks noGrp="1"/>
          </p:cNvSpPr>
          <p:nvPr>
            <p:ph type="sldNum" sz="quarter" idx="10"/>
          </p:nvPr>
        </p:nvSpPr>
        <p:spPr/>
        <p:txBody>
          <a:bodyPr/>
          <a:lstStyle/>
          <a:p>
            <a:fld id="{C56969A0-B3EA-45A4-A390-44554200A62E}" type="slidenum">
              <a:rPr lang="en-US" smtClean="0"/>
              <a:t>175</a:t>
            </a:fld>
            <a:endParaRPr lang="en-US"/>
          </a:p>
        </p:txBody>
      </p:sp>
    </p:spTree>
    <p:extLst>
      <p:ext uri="{BB962C8B-B14F-4D97-AF65-F5344CB8AC3E}">
        <p14:creationId xmlns:p14="http://schemas.microsoft.com/office/powerpoint/2010/main" val="220991938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These slides are for review if your class is struggling with Booleans</a:t>
            </a:r>
          </a:p>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176</a:t>
            </a:fld>
            <a:endParaRPr lang="en-US"/>
          </a:p>
        </p:txBody>
      </p:sp>
    </p:spTree>
    <p:extLst>
      <p:ext uri="{BB962C8B-B14F-4D97-AF65-F5344CB8AC3E}">
        <p14:creationId xmlns:p14="http://schemas.microsoft.com/office/powerpoint/2010/main" val="8386640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These slides are for review if your class is struggling with Booleans</a:t>
            </a:r>
          </a:p>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177</a:t>
            </a:fld>
            <a:endParaRPr lang="en-US"/>
          </a:p>
        </p:txBody>
      </p:sp>
    </p:spTree>
    <p:extLst>
      <p:ext uri="{BB962C8B-B14F-4D97-AF65-F5344CB8AC3E}">
        <p14:creationId xmlns:p14="http://schemas.microsoft.com/office/powerpoint/2010/main" val="264662847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In top if clause,  or expressions are evaluated left to right.  So: </a:t>
            </a:r>
          </a:p>
          <a:p>
            <a:endParaRPr lang="en-US" dirty="0">
              <a:cs typeface="Calibri"/>
            </a:endParaRPr>
          </a:p>
          <a:p>
            <a:r>
              <a:rPr lang="en-US" dirty="0">
                <a:cs typeface="Calibri"/>
              </a:rPr>
              <a:t>If q == 1 || 2   evaluated.  2 is on right-hand side of OR, but OR only works if surrounded by </a:t>
            </a:r>
            <a:r>
              <a:rPr lang="en-US" dirty="0" err="1">
                <a:cs typeface="Calibri"/>
              </a:rPr>
              <a:t>booleans</a:t>
            </a:r>
            <a:r>
              <a:rPr lang="en-US" dirty="0">
                <a:cs typeface="Calibri"/>
              </a:rPr>
              <a:t> on either side.</a:t>
            </a:r>
          </a:p>
        </p:txBody>
      </p:sp>
      <p:sp>
        <p:nvSpPr>
          <p:cNvPr id="4" name="Slide Number Placeholder 3"/>
          <p:cNvSpPr>
            <a:spLocks noGrp="1"/>
          </p:cNvSpPr>
          <p:nvPr>
            <p:ph type="sldNum" sz="quarter" idx="5"/>
          </p:nvPr>
        </p:nvSpPr>
        <p:spPr/>
        <p:txBody>
          <a:bodyPr/>
          <a:lstStyle/>
          <a:p>
            <a:fld id="{311D9D8C-A8B0-4BF6-AF46-7CA3656BA285}" type="slidenum">
              <a:rPr lang="en-US" smtClean="0"/>
              <a:t>179</a:t>
            </a:fld>
            <a:endParaRPr lang="en-US"/>
          </a:p>
        </p:txBody>
      </p:sp>
    </p:spTree>
    <p:extLst>
      <p:ext uri="{BB962C8B-B14F-4D97-AF65-F5344CB8AC3E}">
        <p14:creationId xmlns:p14="http://schemas.microsoft.com/office/powerpoint/2010/main" val="129079684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Fill in table to note that !(p || q) is equivalent to !p &amp;&amp; !q.  Negation can be distributed ONLY if you also flip the logical operator from OR to AND.</a:t>
            </a:r>
          </a:p>
          <a:p>
            <a:endParaRPr lang="en-US" dirty="0">
              <a:cs typeface="Calibri"/>
            </a:endParaRPr>
          </a:p>
          <a:p>
            <a:r>
              <a:rPr lang="en-US" dirty="0">
                <a:cs typeface="Calibri"/>
              </a:rPr>
              <a:t>Note that this also applies to !(p &amp;&amp; q), which is equivalent to !p || !q</a:t>
            </a:r>
          </a:p>
        </p:txBody>
      </p:sp>
      <p:sp>
        <p:nvSpPr>
          <p:cNvPr id="4" name="Slide Number Placeholder 3"/>
          <p:cNvSpPr>
            <a:spLocks noGrp="1"/>
          </p:cNvSpPr>
          <p:nvPr>
            <p:ph type="sldNum" sz="quarter" idx="5"/>
          </p:nvPr>
        </p:nvSpPr>
        <p:spPr/>
        <p:txBody>
          <a:bodyPr/>
          <a:lstStyle/>
          <a:p>
            <a:fld id="{311D9D8C-A8B0-4BF6-AF46-7CA3656BA285}" type="slidenum">
              <a:rPr lang="en-US" smtClean="0"/>
              <a:t>180</a:t>
            </a:fld>
            <a:endParaRPr lang="en-US"/>
          </a:p>
        </p:txBody>
      </p:sp>
    </p:spTree>
    <p:extLst>
      <p:ext uri="{BB962C8B-B14F-4D97-AF65-F5344CB8AC3E}">
        <p14:creationId xmlns:p14="http://schemas.microsoft.com/office/powerpoint/2010/main" val="14726545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 worksheet 3.16</a:t>
            </a:r>
          </a:p>
        </p:txBody>
      </p:sp>
      <p:sp>
        <p:nvSpPr>
          <p:cNvPr id="4" name="Slide Number Placeholder 3"/>
          <p:cNvSpPr>
            <a:spLocks noGrp="1"/>
          </p:cNvSpPr>
          <p:nvPr>
            <p:ph type="sldNum" sz="quarter" idx="10"/>
          </p:nvPr>
        </p:nvSpPr>
        <p:spPr/>
        <p:txBody>
          <a:bodyPr/>
          <a:lstStyle/>
          <a:p>
            <a:fld id="{C56969A0-B3EA-45A4-A390-44554200A62E}" type="slidenum">
              <a:rPr lang="en-US" smtClean="0"/>
              <a:t>182</a:t>
            </a:fld>
            <a:endParaRPr lang="en-US"/>
          </a:p>
        </p:txBody>
      </p:sp>
    </p:spTree>
    <p:extLst>
      <p:ext uri="{BB962C8B-B14F-4D97-AF65-F5344CB8AC3E}">
        <p14:creationId xmlns:p14="http://schemas.microsoft.com/office/powerpoint/2010/main" val="326367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argument’s value</a:t>
            </a:r>
            <a:r>
              <a:rPr lang="en-US" baseline="0"/>
              <a:t> is assigned to the formal parameter! Make sure the students know the difference; only the formal parameter is used in the method.</a:t>
            </a:r>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27</a:t>
            </a:fld>
            <a:endParaRPr lang="en-US"/>
          </a:p>
        </p:txBody>
      </p:sp>
    </p:spTree>
    <p:extLst>
      <p:ext uri="{BB962C8B-B14F-4D97-AF65-F5344CB8AC3E}">
        <p14:creationId xmlns:p14="http://schemas.microsoft.com/office/powerpoint/2010/main" val="413947923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a:t>
            </a:r>
            <a:r>
              <a:rPr lang="en-US" baseline="0"/>
              <a:t> unit is mostly done either on practice it or the board. Feel free to edit this slide deck as you see fit!</a:t>
            </a:r>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184</a:t>
            </a:fld>
            <a:endParaRPr lang="en-US"/>
          </a:p>
        </p:txBody>
      </p:sp>
    </p:spTree>
    <p:extLst>
      <p:ext uri="{BB962C8B-B14F-4D97-AF65-F5344CB8AC3E}">
        <p14:creationId xmlns:p14="http://schemas.microsoft.com/office/powerpoint/2010/main" val="355914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6969A0-B3EA-45A4-A390-44554200A62E}" type="slidenum">
              <a:rPr lang="en-US" smtClean="0"/>
              <a:t>32</a:t>
            </a:fld>
            <a:endParaRPr lang="en-US"/>
          </a:p>
        </p:txBody>
      </p:sp>
    </p:spTree>
    <p:extLst>
      <p:ext uri="{BB962C8B-B14F-4D97-AF65-F5344CB8AC3E}">
        <p14:creationId xmlns:p14="http://schemas.microsoft.com/office/powerpoint/2010/main" val="10830642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Picture Placeholder 3">
            <a:extLst>
              <a:ext uri="{FF2B5EF4-FFF2-40B4-BE49-F238E27FC236}">
                <a16:creationId xmlns:a16="http://schemas.microsoft.com/office/drawing/2014/main" id="{23B39CBC-7774-4227-BF3E-DC4467CD1CFD}"/>
              </a:ext>
            </a:extLst>
          </p:cNvPr>
          <p:cNvSpPr>
            <a:spLocks noGrp="1"/>
          </p:cNvSpPr>
          <p:nvPr>
            <p:ph type="pic" sz="quarter" idx="13" hasCustomPrompt="1"/>
          </p:nvPr>
        </p:nvSpPr>
        <p:spPr>
          <a:xfrm>
            <a:off x="5334000" y="0"/>
            <a:ext cx="6858000" cy="6858000"/>
          </a:xfrm>
          <a:blipFill>
            <a:blip r:embed="rId3" cstate="screen">
              <a:extLst>
                <a:ext uri="{28A0092B-C50C-407E-A947-70E740481C1C}">
                  <a14:useLocalDpi xmlns:a14="http://schemas.microsoft.com/office/drawing/2010/main"/>
                </a:ext>
              </a:extLst>
            </a:blip>
            <a:stretch>
              <a:fillRect/>
            </a:stretch>
          </a:blipFill>
        </p:spPr>
        <p:txBody>
          <a:bodyPr tIns="1645920" anchor="t">
            <a:noAutofit/>
          </a:bodyPr>
          <a:lstStyle>
            <a:lvl1pPr marL="0" indent="0" algn="ctr">
              <a:buNone/>
              <a:defRPr>
                <a:solidFill>
                  <a:schemeClr val="tx1"/>
                </a:solidFill>
                <a:latin typeface="+mj-lt"/>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28528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genda_1">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22935ECB-4597-4CD4-B473-71F97013BC1E}"/>
              </a:ext>
            </a:extLst>
          </p:cNvPr>
          <p:cNvSpPr/>
          <p:nvPr/>
        </p:nvSpPr>
        <p:spPr bwMode="auto">
          <a:xfrm>
            <a:off x="7407275" y="0"/>
            <a:ext cx="478472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3749039" y="457200"/>
            <a:ext cx="3413761" cy="701040"/>
          </a:xfrm>
        </p:spPr>
        <p:txBody>
          <a:bodyPr>
            <a:noAutofit/>
          </a:bodyPr>
          <a:lstStyle>
            <a:lvl1pPr>
              <a:defRPr/>
            </a:lvl1pPr>
          </a:lstStyle>
          <a:p>
            <a:r>
              <a:rPr lang="en-US"/>
              <a:t>Agenda </a:t>
            </a:r>
          </a:p>
        </p:txBody>
      </p:sp>
      <p:cxnSp>
        <p:nvCxnSpPr>
          <p:cNvPr id="14" name="Straight Connector 13">
            <a:extLst>
              <a:ext uri="{FF2B5EF4-FFF2-40B4-BE49-F238E27FC236}">
                <a16:creationId xmlns:a16="http://schemas.microsoft.com/office/drawing/2014/main" id="{D90FB9EE-9802-4597-90D5-DC7D693C472B}"/>
              </a:ext>
            </a:extLst>
          </p:cNvPr>
          <p:cNvCxnSpPr>
            <a:cxnSpLocks/>
          </p:cNvCxnSpPr>
          <p:nvPr/>
        </p:nvCxnSpPr>
        <p:spPr>
          <a:xfrm flipV="1">
            <a:off x="3596639" y="6035040"/>
            <a:ext cx="0" cy="82296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5D802E8-C8F1-4344-96E8-DAF7AFBBBCCB}"/>
              </a:ext>
            </a:extLst>
          </p:cNvPr>
          <p:cNvCxnSpPr>
            <a:cxnSpLocks/>
          </p:cNvCxnSpPr>
          <p:nvPr/>
        </p:nvCxnSpPr>
        <p:spPr>
          <a:xfrm flipV="1">
            <a:off x="7254240" y="0"/>
            <a:ext cx="0" cy="146304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ext Placeholder 43">
            <a:extLst>
              <a:ext uri="{FF2B5EF4-FFF2-40B4-BE49-F238E27FC236}">
                <a16:creationId xmlns:a16="http://schemas.microsoft.com/office/drawing/2014/main" id="{6F8F64F7-B5D9-4623-AEB8-BAEB595831DF}"/>
              </a:ext>
            </a:extLst>
          </p:cNvPr>
          <p:cNvSpPr>
            <a:spLocks noGrp="1"/>
          </p:cNvSpPr>
          <p:nvPr>
            <p:ph type="body" sz="quarter" idx="12" hasCustomPrompt="1"/>
          </p:nvPr>
        </p:nvSpPr>
        <p:spPr>
          <a:xfrm>
            <a:off x="7475218" y="639763"/>
            <a:ext cx="590550" cy="808035"/>
          </a:xfrm>
          <a:noFill/>
        </p:spPr>
        <p:txBody>
          <a:bodyPr anchor="ctr">
            <a:noAutofit/>
          </a:bodyPr>
          <a:lstStyle>
            <a:lvl1pPr marL="0" indent="0">
              <a:buNone/>
              <a:defRPr sz="3600" b="1">
                <a:solidFill>
                  <a:schemeClr val="bg1"/>
                </a:solidFill>
              </a:defRPr>
            </a:lvl1pPr>
          </a:lstStyle>
          <a:p>
            <a:pPr lvl="0"/>
            <a:r>
              <a:rPr lang="en-US"/>
              <a:t>01</a:t>
            </a:r>
          </a:p>
        </p:txBody>
      </p:sp>
      <p:sp>
        <p:nvSpPr>
          <p:cNvPr id="45" name="Text Placeholder 43">
            <a:extLst>
              <a:ext uri="{FF2B5EF4-FFF2-40B4-BE49-F238E27FC236}">
                <a16:creationId xmlns:a16="http://schemas.microsoft.com/office/drawing/2014/main" id="{6360F6E9-8B7E-45CB-890E-40EABE621488}"/>
              </a:ext>
            </a:extLst>
          </p:cNvPr>
          <p:cNvSpPr>
            <a:spLocks noGrp="1"/>
          </p:cNvSpPr>
          <p:nvPr>
            <p:ph type="body" sz="quarter" idx="13" hasCustomPrompt="1"/>
          </p:nvPr>
        </p:nvSpPr>
        <p:spPr>
          <a:xfrm>
            <a:off x="7475218" y="2207306"/>
            <a:ext cx="590550" cy="808035"/>
          </a:xfrm>
          <a:noFill/>
        </p:spPr>
        <p:txBody>
          <a:bodyPr anchor="ctr">
            <a:noAutofit/>
          </a:bodyPr>
          <a:lstStyle>
            <a:lvl1pPr marL="0" indent="0">
              <a:buNone/>
              <a:defRPr sz="3600" b="1">
                <a:solidFill>
                  <a:schemeClr val="bg1"/>
                </a:solidFill>
              </a:defRPr>
            </a:lvl1pPr>
          </a:lstStyle>
          <a:p>
            <a:pPr lvl="0"/>
            <a:r>
              <a:rPr lang="en-US"/>
              <a:t>02</a:t>
            </a:r>
          </a:p>
        </p:txBody>
      </p:sp>
      <p:sp>
        <p:nvSpPr>
          <p:cNvPr id="46" name="Text Placeholder 43">
            <a:extLst>
              <a:ext uri="{FF2B5EF4-FFF2-40B4-BE49-F238E27FC236}">
                <a16:creationId xmlns:a16="http://schemas.microsoft.com/office/drawing/2014/main" id="{8572450C-87A0-45BD-9143-33BCDF58DE38}"/>
              </a:ext>
            </a:extLst>
          </p:cNvPr>
          <p:cNvSpPr>
            <a:spLocks noGrp="1"/>
          </p:cNvSpPr>
          <p:nvPr>
            <p:ph type="body" sz="quarter" idx="14" hasCustomPrompt="1"/>
          </p:nvPr>
        </p:nvSpPr>
        <p:spPr>
          <a:xfrm>
            <a:off x="7475218" y="3815043"/>
            <a:ext cx="590550" cy="808035"/>
          </a:xfrm>
          <a:noFill/>
        </p:spPr>
        <p:txBody>
          <a:bodyPr anchor="ctr">
            <a:noAutofit/>
          </a:bodyPr>
          <a:lstStyle>
            <a:lvl1pPr marL="0" indent="0">
              <a:buNone/>
              <a:defRPr sz="3600" b="1">
                <a:solidFill>
                  <a:schemeClr val="bg1"/>
                </a:solidFill>
              </a:defRPr>
            </a:lvl1pPr>
          </a:lstStyle>
          <a:p>
            <a:pPr lvl="0"/>
            <a:r>
              <a:rPr lang="en-US"/>
              <a:t>03</a:t>
            </a:r>
          </a:p>
        </p:txBody>
      </p:sp>
      <p:sp>
        <p:nvSpPr>
          <p:cNvPr id="47" name="Text Placeholder 43">
            <a:extLst>
              <a:ext uri="{FF2B5EF4-FFF2-40B4-BE49-F238E27FC236}">
                <a16:creationId xmlns:a16="http://schemas.microsoft.com/office/drawing/2014/main" id="{C3CBE538-31DF-41E1-B209-CE8BFE64AB99}"/>
              </a:ext>
            </a:extLst>
          </p:cNvPr>
          <p:cNvSpPr>
            <a:spLocks noGrp="1"/>
          </p:cNvSpPr>
          <p:nvPr>
            <p:ph type="body" sz="quarter" idx="15" hasCustomPrompt="1"/>
          </p:nvPr>
        </p:nvSpPr>
        <p:spPr>
          <a:xfrm>
            <a:off x="7475218" y="5352441"/>
            <a:ext cx="590550" cy="808035"/>
          </a:xfrm>
          <a:noFill/>
        </p:spPr>
        <p:txBody>
          <a:bodyPr anchor="ctr">
            <a:noAutofit/>
          </a:bodyPr>
          <a:lstStyle>
            <a:lvl1pPr marL="0" indent="0">
              <a:buNone/>
              <a:defRPr sz="3600" b="1">
                <a:solidFill>
                  <a:schemeClr val="bg1"/>
                </a:solidFill>
              </a:defRPr>
            </a:lvl1pPr>
          </a:lstStyle>
          <a:p>
            <a:pPr lvl="0"/>
            <a:r>
              <a:rPr lang="en-US"/>
              <a:t>04</a:t>
            </a:r>
          </a:p>
        </p:txBody>
      </p:sp>
      <p:sp>
        <p:nvSpPr>
          <p:cNvPr id="49" name="Text Placeholder 48">
            <a:extLst>
              <a:ext uri="{FF2B5EF4-FFF2-40B4-BE49-F238E27FC236}">
                <a16:creationId xmlns:a16="http://schemas.microsoft.com/office/drawing/2014/main" id="{F1DBD5A6-0F62-4793-B752-F73E2C819E0A}"/>
              </a:ext>
            </a:extLst>
          </p:cNvPr>
          <p:cNvSpPr>
            <a:spLocks noGrp="1"/>
          </p:cNvSpPr>
          <p:nvPr>
            <p:ph type="body" sz="quarter" idx="16" hasCustomPrompt="1"/>
          </p:nvPr>
        </p:nvSpPr>
        <p:spPr>
          <a:xfrm>
            <a:off x="3749675" y="1401762"/>
            <a:ext cx="3413125" cy="5080057"/>
          </a:xfrm>
        </p:spPr>
        <p:txBody>
          <a:bodyPr/>
          <a:lstStyle>
            <a:lvl1pPr marL="0" marR="0" indent="0" algn="l" defTabSz="932472" rtl="0" eaLnBrk="1" fontAlgn="base" latinLnBrk="0" hangingPunct="1">
              <a:lnSpc>
                <a:spcPct val="100000"/>
              </a:lnSpc>
              <a:spcBef>
                <a:spcPts val="1800"/>
              </a:spcBef>
              <a:spcAft>
                <a:spcPct val="0"/>
              </a:spcAft>
              <a:buClrTx/>
              <a:buSzTx/>
              <a:buFontTx/>
              <a:buNone/>
              <a:tabLst/>
              <a:defRPr sz="2000"/>
            </a:lvl1pPr>
            <a:lvl2pPr>
              <a:defRPr sz="2000"/>
            </a:lvl2pPr>
            <a:lvl3pPr>
              <a:defRPr sz="2000"/>
            </a:lvl3pPr>
            <a:lvl4pPr>
              <a:defRPr sz="2000"/>
            </a:lvl4pPr>
            <a:lvl5pPr>
              <a:defRPr sz="2000"/>
            </a:lvl5pPr>
          </a:lstStyle>
          <a:p>
            <a:pPr marL="0" marR="0" lvl="0" indent="0" algn="l" defTabSz="932472" rtl="0" eaLnBrk="1" fontAlgn="base" latinLnBrk="0" hangingPunct="1">
              <a:lnSpc>
                <a:spcPct val="100000"/>
              </a:lnSpc>
              <a:spcBef>
                <a:spcPts val="180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mn-lt"/>
                <a:ea typeface="Segoe UI" pitchFamily="34" charset="0"/>
                <a:cs typeface="Segoe UI" panose="020B0502040204020203" pitchFamily="34" charset="0"/>
              </a:rPr>
              <a:t>Lorem ipsum dolor sit </a:t>
            </a:r>
            <a:r>
              <a:rPr kumimoji="0" lang="en-US" sz="2000" b="0" i="0" u="none" strike="noStrike" kern="1200" cap="none" spc="0" normalizeH="0" baseline="0" noProof="0" err="1">
                <a:ln>
                  <a:noFill/>
                </a:ln>
                <a:solidFill>
                  <a:srgbClr val="000000"/>
                </a:solidFill>
                <a:effectLst/>
                <a:uLnTx/>
                <a:uFillTx/>
                <a:latin typeface="+mn-lt"/>
                <a:ea typeface="Segoe UI" pitchFamily="34" charset="0"/>
                <a:cs typeface="Segoe UI" panose="020B0502040204020203" pitchFamily="34" charset="0"/>
              </a:rPr>
              <a:t>amet</a:t>
            </a:r>
            <a:r>
              <a:rPr kumimoji="0" lang="en-US" sz="2000" b="0" i="0" u="none" strike="noStrike" kern="1200" cap="none" spc="0" normalizeH="0" baseline="0" noProof="0">
                <a:ln>
                  <a:noFill/>
                </a:ln>
                <a:solidFill>
                  <a:srgbClr val="000000"/>
                </a:solidFill>
                <a:effectLst/>
                <a:uLnTx/>
                <a:uFillTx/>
                <a:latin typeface="+mn-lt"/>
                <a:ea typeface="Segoe UI" pitchFamily="34" charset="0"/>
                <a:cs typeface="Segoe UI" panose="020B0502040204020203" pitchFamily="34" charset="0"/>
              </a:rPr>
              <a:t>, </a:t>
            </a:r>
            <a:r>
              <a:rPr kumimoji="0" lang="en-US" sz="2000" b="0" i="0" u="none" strike="noStrike" kern="1200" cap="none" spc="0" normalizeH="0" baseline="0" noProof="0" err="1">
                <a:ln>
                  <a:noFill/>
                </a:ln>
                <a:solidFill>
                  <a:srgbClr val="000000"/>
                </a:solidFill>
                <a:effectLst/>
                <a:uLnTx/>
                <a:uFillTx/>
                <a:latin typeface="+mn-lt"/>
                <a:ea typeface="Segoe UI" pitchFamily="34" charset="0"/>
                <a:cs typeface="Segoe UI" panose="020B0502040204020203" pitchFamily="34" charset="0"/>
              </a:rPr>
              <a:t>consectetuer</a:t>
            </a:r>
            <a:r>
              <a:rPr kumimoji="0" lang="en-US" sz="2000" b="0" i="0" u="none" strike="noStrike" kern="1200" cap="none" spc="0" normalizeH="0" baseline="0" noProof="0">
                <a:ln>
                  <a:noFill/>
                </a:ln>
                <a:solidFill>
                  <a:srgbClr val="000000"/>
                </a:solidFill>
                <a:effectLst/>
                <a:uLnTx/>
                <a:uFillTx/>
                <a:latin typeface="+mn-lt"/>
                <a:ea typeface="Segoe UI" pitchFamily="34" charset="0"/>
                <a:cs typeface="Segoe UI" panose="020B0502040204020203" pitchFamily="34" charset="0"/>
              </a:rPr>
              <a:t> </a:t>
            </a:r>
            <a:r>
              <a:rPr kumimoji="0" lang="en-US" sz="2000" b="0" i="0" u="none" strike="noStrike" kern="1200" cap="none" spc="0" normalizeH="0" baseline="0" noProof="0" err="1">
                <a:ln>
                  <a:noFill/>
                </a:ln>
                <a:solidFill>
                  <a:srgbClr val="000000"/>
                </a:solidFill>
                <a:effectLst/>
                <a:uLnTx/>
                <a:uFillTx/>
                <a:latin typeface="+mn-lt"/>
                <a:ea typeface="Segoe UI" pitchFamily="34" charset="0"/>
                <a:cs typeface="Segoe UI" panose="020B0502040204020203" pitchFamily="34" charset="0"/>
              </a:rPr>
              <a:t>adipiscing</a:t>
            </a:r>
            <a:r>
              <a:rPr kumimoji="0" lang="en-US" sz="2000" b="0" i="0" u="none" strike="noStrike" kern="1200" cap="none" spc="0" normalizeH="0" baseline="0" noProof="0">
                <a:ln>
                  <a:noFill/>
                </a:ln>
                <a:solidFill>
                  <a:srgbClr val="000000"/>
                </a:solidFill>
                <a:effectLst/>
                <a:uLnTx/>
                <a:uFillTx/>
                <a:latin typeface="+mn-lt"/>
                <a:ea typeface="Segoe UI" pitchFamily="34" charset="0"/>
                <a:cs typeface="Segoe UI" panose="020B0502040204020203" pitchFamily="34" charset="0"/>
              </a:rPr>
              <a:t> </a:t>
            </a:r>
            <a:r>
              <a:rPr kumimoji="0" lang="en-US" sz="2000" b="0" i="0" u="none" strike="noStrike" kern="1200" cap="none" spc="0" normalizeH="0" baseline="0" noProof="0" err="1">
                <a:ln>
                  <a:noFill/>
                </a:ln>
                <a:solidFill>
                  <a:srgbClr val="000000"/>
                </a:solidFill>
                <a:effectLst/>
                <a:uLnTx/>
                <a:uFillTx/>
                <a:latin typeface="+mn-lt"/>
                <a:ea typeface="Segoe UI" pitchFamily="34" charset="0"/>
                <a:cs typeface="Segoe UI" panose="020B0502040204020203" pitchFamily="34" charset="0"/>
              </a:rPr>
              <a:t>elit</a:t>
            </a:r>
            <a:r>
              <a:rPr kumimoji="0" lang="en-US" sz="2000" b="0" i="0" u="none" strike="noStrike" kern="1200" cap="none" spc="0" normalizeH="0" baseline="0" noProof="0">
                <a:ln>
                  <a:noFill/>
                </a:ln>
                <a:solidFill>
                  <a:srgbClr val="000000"/>
                </a:solidFill>
                <a:effectLst/>
                <a:uLnTx/>
                <a:uFillTx/>
                <a:latin typeface="+mn-lt"/>
                <a:ea typeface="Segoe UI" pitchFamily="34" charset="0"/>
                <a:cs typeface="Segoe UI" panose="020B0502040204020203" pitchFamily="34" charset="0"/>
              </a:rPr>
              <a:t>. Maecenas </a:t>
            </a:r>
            <a:r>
              <a:rPr kumimoji="0" lang="en-US" sz="2000" b="0" i="0" u="none" strike="noStrike" kern="1200" cap="none" spc="0" normalizeH="0" baseline="0" noProof="0" err="1">
                <a:ln>
                  <a:noFill/>
                </a:ln>
                <a:solidFill>
                  <a:srgbClr val="000000"/>
                </a:solidFill>
                <a:effectLst/>
                <a:uLnTx/>
                <a:uFillTx/>
                <a:latin typeface="+mn-lt"/>
                <a:ea typeface="Segoe UI" pitchFamily="34" charset="0"/>
                <a:cs typeface="Segoe UI" panose="020B0502040204020203" pitchFamily="34" charset="0"/>
              </a:rPr>
              <a:t>porttitor</a:t>
            </a:r>
            <a:r>
              <a:rPr kumimoji="0" lang="en-US" sz="2000" b="0" i="0" u="none" strike="noStrike" kern="1200" cap="none" spc="0" normalizeH="0" baseline="0" noProof="0">
                <a:ln>
                  <a:noFill/>
                </a:ln>
                <a:solidFill>
                  <a:srgbClr val="000000"/>
                </a:solidFill>
                <a:effectLst/>
                <a:uLnTx/>
                <a:uFillTx/>
                <a:latin typeface="+mn-lt"/>
                <a:ea typeface="Segoe UI" pitchFamily="34" charset="0"/>
                <a:cs typeface="Segoe UI" panose="020B0502040204020203" pitchFamily="34" charset="0"/>
              </a:rPr>
              <a:t> </a:t>
            </a:r>
            <a:r>
              <a:rPr kumimoji="0" lang="en-US" sz="2000" b="0" i="0" u="none" strike="noStrike" kern="1200" cap="none" spc="0" normalizeH="0" baseline="0" noProof="0" err="1">
                <a:ln>
                  <a:noFill/>
                </a:ln>
                <a:solidFill>
                  <a:srgbClr val="000000"/>
                </a:solidFill>
                <a:effectLst/>
                <a:uLnTx/>
                <a:uFillTx/>
                <a:latin typeface="+mn-lt"/>
                <a:ea typeface="Segoe UI" pitchFamily="34" charset="0"/>
                <a:cs typeface="Segoe UI" panose="020B0502040204020203" pitchFamily="34" charset="0"/>
              </a:rPr>
              <a:t>congue</a:t>
            </a:r>
            <a:r>
              <a:rPr kumimoji="0" lang="en-US" sz="2000" b="0" i="0" u="none" strike="noStrike" kern="1200" cap="none" spc="0" normalizeH="0" baseline="0" noProof="0">
                <a:ln>
                  <a:noFill/>
                </a:ln>
                <a:solidFill>
                  <a:srgbClr val="000000"/>
                </a:solidFill>
                <a:effectLst/>
                <a:uLnTx/>
                <a:uFillTx/>
                <a:latin typeface="+mn-lt"/>
                <a:ea typeface="Segoe UI" pitchFamily="34" charset="0"/>
                <a:cs typeface="Segoe UI" panose="020B0502040204020203" pitchFamily="34" charset="0"/>
              </a:rPr>
              <a:t> </a:t>
            </a:r>
            <a:r>
              <a:rPr kumimoji="0" lang="en-US" sz="2000" b="0" i="0" u="none" strike="noStrike" kern="1200" cap="none" spc="0" normalizeH="0" baseline="0" noProof="0" err="1">
                <a:ln>
                  <a:noFill/>
                </a:ln>
                <a:solidFill>
                  <a:srgbClr val="000000"/>
                </a:solidFill>
                <a:effectLst/>
                <a:uLnTx/>
                <a:uFillTx/>
                <a:latin typeface="+mn-lt"/>
                <a:ea typeface="Segoe UI" pitchFamily="34" charset="0"/>
                <a:cs typeface="Segoe UI" panose="020B0502040204020203" pitchFamily="34" charset="0"/>
              </a:rPr>
              <a:t>massa</a:t>
            </a:r>
            <a:r>
              <a:rPr kumimoji="0" lang="en-US" sz="2000" b="0" i="0" u="none" strike="noStrike" kern="1200" cap="none" spc="0" normalizeH="0" baseline="0" noProof="0">
                <a:ln>
                  <a:noFill/>
                </a:ln>
                <a:solidFill>
                  <a:srgbClr val="000000"/>
                </a:solidFill>
                <a:effectLst/>
                <a:uLnTx/>
                <a:uFillTx/>
                <a:latin typeface="+mn-lt"/>
                <a:ea typeface="Segoe UI" pitchFamily="34" charset="0"/>
                <a:cs typeface="Segoe UI" panose="020B0502040204020203" pitchFamily="34" charset="0"/>
              </a:rPr>
              <a:t>.</a:t>
            </a:r>
          </a:p>
        </p:txBody>
      </p:sp>
      <p:grpSp>
        <p:nvGrpSpPr>
          <p:cNvPr id="52" name="Group 51">
            <a:extLst>
              <a:ext uri="{FF2B5EF4-FFF2-40B4-BE49-F238E27FC236}">
                <a16:creationId xmlns:a16="http://schemas.microsoft.com/office/drawing/2014/main" id="{019EF4B0-A4EF-415C-B4C4-582611C55613}"/>
              </a:ext>
            </a:extLst>
          </p:cNvPr>
          <p:cNvGrpSpPr/>
          <p:nvPr/>
        </p:nvGrpSpPr>
        <p:grpSpPr>
          <a:xfrm>
            <a:off x="7407275" y="1447800"/>
            <a:ext cx="599440" cy="4724400"/>
            <a:chOff x="7406640" y="1447800"/>
            <a:chExt cx="599440" cy="4724400"/>
          </a:xfrm>
        </p:grpSpPr>
        <p:cxnSp>
          <p:nvCxnSpPr>
            <p:cNvPr id="24" name="Straight Connector 23">
              <a:extLst>
                <a:ext uri="{FF2B5EF4-FFF2-40B4-BE49-F238E27FC236}">
                  <a16:creationId xmlns:a16="http://schemas.microsoft.com/office/drawing/2014/main" id="{B0ED5BE1-3FE6-4120-92A7-510FE996AFA5}"/>
                </a:ext>
              </a:extLst>
            </p:cNvPr>
            <p:cNvCxnSpPr>
              <a:cxnSpLocks/>
            </p:cNvCxnSpPr>
            <p:nvPr/>
          </p:nvCxnSpPr>
          <p:spPr>
            <a:xfrm>
              <a:off x="7406640" y="1447800"/>
              <a:ext cx="599440"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BA56FA-A4E8-47A1-B31B-5CD368A40EA9}"/>
                </a:ext>
              </a:extLst>
            </p:cNvPr>
            <p:cNvCxnSpPr>
              <a:cxnSpLocks/>
            </p:cNvCxnSpPr>
            <p:nvPr/>
          </p:nvCxnSpPr>
          <p:spPr>
            <a:xfrm>
              <a:off x="7406640" y="3022600"/>
              <a:ext cx="599440"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E2A1A5-73F7-4DBC-AB15-FD2A4EBBC3FF}"/>
                </a:ext>
              </a:extLst>
            </p:cNvPr>
            <p:cNvCxnSpPr>
              <a:cxnSpLocks/>
            </p:cNvCxnSpPr>
            <p:nvPr/>
          </p:nvCxnSpPr>
          <p:spPr>
            <a:xfrm>
              <a:off x="7406640" y="4627880"/>
              <a:ext cx="599440"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AD138C9-C1C1-431E-9BC7-B3EB7ADD3CA6}"/>
                </a:ext>
              </a:extLst>
            </p:cNvPr>
            <p:cNvCxnSpPr>
              <a:cxnSpLocks/>
            </p:cNvCxnSpPr>
            <p:nvPr/>
          </p:nvCxnSpPr>
          <p:spPr>
            <a:xfrm>
              <a:off x="7406640" y="6172200"/>
              <a:ext cx="599440"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54" name="Picture Placeholder 53">
            <a:extLst>
              <a:ext uri="{FF2B5EF4-FFF2-40B4-BE49-F238E27FC236}">
                <a16:creationId xmlns:a16="http://schemas.microsoft.com/office/drawing/2014/main" id="{99E19B5A-F618-4782-AADB-76375572D2DD}"/>
              </a:ext>
            </a:extLst>
          </p:cNvPr>
          <p:cNvSpPr>
            <a:spLocks noGrp="1"/>
          </p:cNvSpPr>
          <p:nvPr>
            <p:ph type="pic" sz="quarter" idx="18" hasCustomPrompt="1"/>
          </p:nvPr>
        </p:nvSpPr>
        <p:spPr>
          <a:xfrm>
            <a:off x="0" y="0"/>
            <a:ext cx="3413125" cy="6858000"/>
          </a:xfrm>
          <a:blipFill>
            <a:blip r:embed="rId2" cstate="screen">
              <a:extLst>
                <a:ext uri="{28A0092B-C50C-407E-A947-70E740481C1C}">
                  <a14:useLocalDpi xmlns:a14="http://schemas.microsoft.com/office/drawing/2010/main"/>
                </a:ext>
              </a:extLst>
            </a:blip>
            <a:stretch>
              <a:fillRect/>
            </a:stretch>
          </a:blipFill>
        </p:spPr>
        <p:txBody>
          <a:bodyPr tIns="14630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58" name="Text Placeholder 43">
            <a:extLst>
              <a:ext uri="{FF2B5EF4-FFF2-40B4-BE49-F238E27FC236}">
                <a16:creationId xmlns:a16="http://schemas.microsoft.com/office/drawing/2014/main" id="{8373E8DA-9149-461C-9D3D-88780245E906}"/>
              </a:ext>
            </a:extLst>
          </p:cNvPr>
          <p:cNvSpPr>
            <a:spLocks noGrp="1"/>
          </p:cNvSpPr>
          <p:nvPr>
            <p:ph type="body" sz="quarter" idx="19" hasCustomPrompt="1"/>
          </p:nvPr>
        </p:nvSpPr>
        <p:spPr>
          <a:xfrm>
            <a:off x="8169697" y="293485"/>
            <a:ext cx="3601755" cy="1500592"/>
          </a:xfrm>
          <a:noFill/>
        </p:spPr>
        <p:txBody>
          <a:bodyPr anchor="ctr">
            <a:noAutofit/>
          </a:bodyPr>
          <a:lstStyle>
            <a:lvl1pPr marL="0" indent="0">
              <a:buNone/>
              <a:defRPr sz="2200" b="0">
                <a:solidFill>
                  <a:schemeClr val="bg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a:t>
            </a:r>
          </a:p>
        </p:txBody>
      </p:sp>
      <p:sp>
        <p:nvSpPr>
          <p:cNvPr id="59" name="Text Placeholder 43">
            <a:extLst>
              <a:ext uri="{FF2B5EF4-FFF2-40B4-BE49-F238E27FC236}">
                <a16:creationId xmlns:a16="http://schemas.microsoft.com/office/drawing/2014/main" id="{D71C4DC1-B1C2-4F46-8B83-9516FBC1620F}"/>
              </a:ext>
            </a:extLst>
          </p:cNvPr>
          <p:cNvSpPr>
            <a:spLocks noGrp="1"/>
          </p:cNvSpPr>
          <p:nvPr>
            <p:ph type="body" sz="quarter" idx="20" hasCustomPrompt="1"/>
          </p:nvPr>
        </p:nvSpPr>
        <p:spPr>
          <a:xfrm>
            <a:off x="8169697" y="1883075"/>
            <a:ext cx="3601755" cy="1500592"/>
          </a:xfrm>
          <a:noFill/>
        </p:spPr>
        <p:txBody>
          <a:bodyPr anchor="ctr">
            <a:noAutofit/>
          </a:bodyPr>
          <a:lstStyle>
            <a:lvl1pPr marL="0" indent="0">
              <a:buNone/>
              <a:defRPr sz="2200" b="0">
                <a:solidFill>
                  <a:schemeClr val="bg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a:t>
            </a:r>
          </a:p>
        </p:txBody>
      </p:sp>
      <p:sp>
        <p:nvSpPr>
          <p:cNvPr id="60" name="Text Placeholder 43">
            <a:extLst>
              <a:ext uri="{FF2B5EF4-FFF2-40B4-BE49-F238E27FC236}">
                <a16:creationId xmlns:a16="http://schemas.microsoft.com/office/drawing/2014/main" id="{02953A44-170C-49C1-AF57-CE7BCF62BE97}"/>
              </a:ext>
            </a:extLst>
          </p:cNvPr>
          <p:cNvSpPr>
            <a:spLocks noGrp="1"/>
          </p:cNvSpPr>
          <p:nvPr>
            <p:ph type="body" sz="quarter" idx="21" hasCustomPrompt="1"/>
          </p:nvPr>
        </p:nvSpPr>
        <p:spPr>
          <a:xfrm>
            <a:off x="8169697" y="3472665"/>
            <a:ext cx="3601755" cy="1500592"/>
          </a:xfrm>
          <a:noFill/>
        </p:spPr>
        <p:txBody>
          <a:bodyPr anchor="ctr">
            <a:noAutofit/>
          </a:bodyPr>
          <a:lstStyle>
            <a:lvl1pPr marL="0" indent="0">
              <a:buNone/>
              <a:defRPr sz="2200" b="0">
                <a:solidFill>
                  <a:schemeClr val="bg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a:t>
            </a:r>
          </a:p>
        </p:txBody>
      </p:sp>
      <p:sp>
        <p:nvSpPr>
          <p:cNvPr id="63" name="Text Placeholder 43">
            <a:extLst>
              <a:ext uri="{FF2B5EF4-FFF2-40B4-BE49-F238E27FC236}">
                <a16:creationId xmlns:a16="http://schemas.microsoft.com/office/drawing/2014/main" id="{FF2A0E51-91AE-4D8E-9AFD-FD778341D0E0}"/>
              </a:ext>
            </a:extLst>
          </p:cNvPr>
          <p:cNvSpPr>
            <a:spLocks noGrp="1"/>
          </p:cNvSpPr>
          <p:nvPr>
            <p:ph type="body" sz="quarter" idx="22" hasCustomPrompt="1"/>
          </p:nvPr>
        </p:nvSpPr>
        <p:spPr>
          <a:xfrm>
            <a:off x="8169697" y="5062254"/>
            <a:ext cx="3601755" cy="1500592"/>
          </a:xfrm>
          <a:noFill/>
        </p:spPr>
        <p:txBody>
          <a:bodyPr anchor="ctr">
            <a:noAutofit/>
          </a:bodyPr>
          <a:lstStyle>
            <a:lvl1pPr marL="0" indent="0">
              <a:buNone/>
              <a:defRPr sz="2200" b="0">
                <a:solidFill>
                  <a:schemeClr val="bg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a:t>
            </a:r>
          </a:p>
        </p:txBody>
      </p:sp>
    </p:spTree>
    <p:extLst>
      <p:ext uri="{BB962C8B-B14F-4D97-AF65-F5344CB8AC3E}">
        <p14:creationId xmlns:p14="http://schemas.microsoft.com/office/powerpoint/2010/main" val="30515916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0363974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8/19/2020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3281234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8/19/2020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00187938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8/19/2020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24142790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8/19/2020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70079590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8/19/2020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92344730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8/19/2020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5297569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8/19/2020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32245075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8/19/2020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04629536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8/19/2020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536465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_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8366C2F-E373-4014-9C06-23D085223A01}"/>
              </a:ext>
            </a:extLst>
          </p:cNvPr>
          <p:cNvSpPr/>
          <p:nvPr/>
        </p:nvSpPr>
        <p:spPr bwMode="auto">
          <a:xfrm>
            <a:off x="669925" y="4236719"/>
            <a:ext cx="716279" cy="7162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65" name="Rectangle 64">
            <a:extLst>
              <a:ext uri="{FF2B5EF4-FFF2-40B4-BE49-F238E27FC236}">
                <a16:creationId xmlns:a16="http://schemas.microsoft.com/office/drawing/2014/main" id="{B946B01E-F432-4D42-BBD1-3442190E03AE}"/>
              </a:ext>
            </a:extLst>
          </p:cNvPr>
          <p:cNvSpPr/>
          <p:nvPr/>
        </p:nvSpPr>
        <p:spPr bwMode="auto">
          <a:xfrm>
            <a:off x="3472392" y="4236719"/>
            <a:ext cx="716279" cy="7162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66" name="Rectangle 65">
            <a:extLst>
              <a:ext uri="{FF2B5EF4-FFF2-40B4-BE49-F238E27FC236}">
                <a16:creationId xmlns:a16="http://schemas.microsoft.com/office/drawing/2014/main" id="{7ABF0AEB-CDF1-40EB-8B96-D1EDA9530113}"/>
              </a:ext>
            </a:extLst>
          </p:cNvPr>
          <p:cNvSpPr/>
          <p:nvPr/>
        </p:nvSpPr>
        <p:spPr bwMode="auto">
          <a:xfrm>
            <a:off x="6274859" y="4236719"/>
            <a:ext cx="716279" cy="7162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6A77BE58-7B5F-4583-9DEC-D43634E5F223}"/>
              </a:ext>
            </a:extLst>
          </p:cNvPr>
          <p:cNvSpPr/>
          <p:nvPr/>
        </p:nvSpPr>
        <p:spPr bwMode="auto">
          <a:xfrm>
            <a:off x="9077325" y="4236719"/>
            <a:ext cx="716279" cy="7162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670559" y="457200"/>
            <a:ext cx="10938829" cy="670560"/>
          </a:xfrm>
        </p:spPr>
        <p:txBody>
          <a:bodyPr>
            <a:noAutofit/>
          </a:bodyPr>
          <a:lstStyle>
            <a:lvl1pPr>
              <a:defRPr/>
            </a:lvl1pPr>
          </a:lstStyle>
          <a:p>
            <a:r>
              <a:rPr lang="en-US"/>
              <a:t>Agenda </a:t>
            </a:r>
          </a:p>
        </p:txBody>
      </p:sp>
      <p:cxnSp>
        <p:nvCxnSpPr>
          <p:cNvPr id="48" name="Straight Connector 47">
            <a:extLst>
              <a:ext uri="{FF2B5EF4-FFF2-40B4-BE49-F238E27FC236}">
                <a16:creationId xmlns:a16="http://schemas.microsoft.com/office/drawing/2014/main" id="{5F574E8D-DE4D-4095-8798-CDCA5900C76A}"/>
              </a:ext>
            </a:extLst>
          </p:cNvPr>
          <p:cNvCxnSpPr/>
          <p:nvPr/>
        </p:nvCxnSpPr>
        <p:spPr>
          <a:xfrm>
            <a:off x="584199" y="4175761"/>
            <a:ext cx="0" cy="83819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C664DF8-F968-428E-BD10-F6979C573626}"/>
              </a:ext>
            </a:extLst>
          </p:cNvPr>
          <p:cNvCxnSpPr/>
          <p:nvPr/>
        </p:nvCxnSpPr>
        <p:spPr>
          <a:xfrm>
            <a:off x="3382152" y="4175761"/>
            <a:ext cx="0" cy="83819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5E3213C-8764-4826-9D83-BBB41509CF39}"/>
              </a:ext>
            </a:extLst>
          </p:cNvPr>
          <p:cNvCxnSpPr/>
          <p:nvPr/>
        </p:nvCxnSpPr>
        <p:spPr>
          <a:xfrm>
            <a:off x="6180104" y="4175761"/>
            <a:ext cx="0" cy="83819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86DF119-82B8-4861-808D-1912DF263F38}"/>
              </a:ext>
            </a:extLst>
          </p:cNvPr>
          <p:cNvCxnSpPr/>
          <p:nvPr/>
        </p:nvCxnSpPr>
        <p:spPr>
          <a:xfrm>
            <a:off x="8978057" y="4175761"/>
            <a:ext cx="0" cy="83819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0BBF54DC-B6C2-41D2-A231-4F503F3AA111}"/>
              </a:ext>
            </a:extLst>
          </p:cNvPr>
          <p:cNvSpPr>
            <a:spLocks noGrp="1"/>
          </p:cNvSpPr>
          <p:nvPr>
            <p:ph type="pic" sz="quarter" idx="10" hasCustomPrompt="1"/>
          </p:nvPr>
        </p:nvSpPr>
        <p:spPr>
          <a:xfrm>
            <a:off x="0" y="1436687"/>
            <a:ext cx="12192000" cy="2567939"/>
          </a:xfrm>
          <a:blipFill>
            <a:blip r:embed="rId2" cstate="screen">
              <a:extLst>
                <a:ext uri="{28A0092B-C50C-407E-A947-70E740481C1C}">
                  <a14:useLocalDpi xmlns:a14="http://schemas.microsoft.com/office/drawing/2010/main"/>
                </a:ext>
              </a:extLst>
            </a:blip>
            <a:stretch>
              <a:fillRect/>
            </a:stretch>
          </a:blipFill>
        </p:spPr>
        <p:txBody>
          <a:bodyPr lIns="64008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7" name="Text Placeholder 6">
            <a:extLst>
              <a:ext uri="{FF2B5EF4-FFF2-40B4-BE49-F238E27FC236}">
                <a16:creationId xmlns:a16="http://schemas.microsoft.com/office/drawing/2014/main" id="{97A1367A-1FC9-46A2-983B-F0CAFDA2EE36}"/>
              </a:ext>
            </a:extLst>
          </p:cNvPr>
          <p:cNvSpPr>
            <a:spLocks noGrp="1"/>
          </p:cNvSpPr>
          <p:nvPr>
            <p:ph type="body" sz="quarter" idx="11" hasCustomPrompt="1"/>
          </p:nvPr>
        </p:nvSpPr>
        <p:spPr>
          <a:xfrm>
            <a:off x="582613" y="5254464"/>
            <a:ext cx="2632075" cy="984885"/>
          </a:xfrm>
        </p:spPr>
        <p:txBody>
          <a:bodyPr/>
          <a:lstStyle>
            <a:lvl1pPr marL="0" indent="0">
              <a:buNone/>
              <a:defRPr sz="1600"/>
            </a:lvl1pPr>
            <a:lvl2pPr marL="228600" indent="0">
              <a:buNone/>
              <a:defRPr sz="1600"/>
            </a:lvl2pPr>
            <a:lvl3pPr marL="457200" indent="0">
              <a:buNone/>
              <a:defRPr sz="1600"/>
            </a:lvl3pPr>
            <a:lvl4pPr marL="661988" indent="0">
              <a:buNone/>
              <a:defRPr sz="1600"/>
            </a:lvl4pPr>
            <a:lvl5pPr marL="855663" indent="0">
              <a:buNone/>
              <a:defRPr sz="1600"/>
            </a:lvl5pPr>
          </a:lstStyle>
          <a:p>
            <a:pPr lvl="0" defTabSz="932472" fontAlgn="base">
              <a:spcBef>
                <a:spcPts val="1800"/>
              </a:spcBef>
              <a:spcAft>
                <a:spcPct val="0"/>
              </a:spcAft>
              <a:defRPr/>
            </a:pPr>
            <a:r>
              <a:rPr lang="en-US" sz="1600">
                <a:ea typeface="Segoe UI" pitchFamily="34" charset="0"/>
                <a:cs typeface="Segoe UI" pitchFamily="34" charset="0"/>
              </a:rPr>
              <a:t>Lorem ipsum dolor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consectetuer</a:t>
            </a:r>
            <a:r>
              <a:rPr lang="en-US" sz="1600">
                <a:ea typeface="Segoe UI" pitchFamily="34" charset="0"/>
                <a:cs typeface="Segoe UI" pitchFamily="34" charset="0"/>
              </a:rPr>
              <a:t> </a:t>
            </a:r>
            <a:r>
              <a:rPr lang="en-US" sz="1600" err="1">
                <a:ea typeface="Segoe UI" pitchFamily="34" charset="0"/>
                <a:cs typeface="Segoe UI" pitchFamily="34" charset="0"/>
              </a:rPr>
              <a:t>adipiscing</a:t>
            </a:r>
            <a:r>
              <a:rPr lang="en-US" sz="1600">
                <a:ea typeface="Segoe UI" pitchFamily="34" charset="0"/>
                <a:cs typeface="Segoe UI" pitchFamily="34" charset="0"/>
              </a:rPr>
              <a:t> </a:t>
            </a:r>
            <a:r>
              <a:rPr lang="en-US" sz="1600" err="1">
                <a:ea typeface="Segoe UI" pitchFamily="34" charset="0"/>
                <a:cs typeface="Segoe UI" pitchFamily="34" charset="0"/>
              </a:rPr>
              <a:t>elit</a:t>
            </a:r>
            <a:r>
              <a:rPr lang="en-US" sz="1600">
                <a:ea typeface="Segoe UI" pitchFamily="34" charset="0"/>
                <a:cs typeface="Segoe UI" pitchFamily="34" charset="0"/>
              </a:rPr>
              <a:t>. Maecenas </a:t>
            </a:r>
            <a:r>
              <a:rPr lang="en-US" sz="1600" err="1">
                <a:ea typeface="Segoe UI" pitchFamily="34" charset="0"/>
                <a:cs typeface="Segoe UI" pitchFamily="34" charset="0"/>
              </a:rPr>
              <a:t>porttitor</a:t>
            </a:r>
            <a:r>
              <a:rPr lang="en-US" sz="1600">
                <a:ea typeface="Segoe UI" pitchFamily="34" charset="0"/>
                <a:cs typeface="Segoe UI" pitchFamily="34" charset="0"/>
              </a:rPr>
              <a:t> </a:t>
            </a:r>
            <a:r>
              <a:rPr lang="en-US" sz="1600" err="1">
                <a:ea typeface="Segoe UI" pitchFamily="34" charset="0"/>
                <a:cs typeface="Segoe UI" pitchFamily="34" charset="0"/>
              </a:rPr>
              <a:t>congue</a:t>
            </a:r>
            <a:r>
              <a:rPr lang="en-US" sz="1600">
                <a:ea typeface="Segoe UI" pitchFamily="34" charset="0"/>
                <a:cs typeface="Segoe UI" pitchFamily="34" charset="0"/>
              </a:rPr>
              <a:t> </a:t>
            </a:r>
            <a:r>
              <a:rPr lang="en-US" sz="1600" err="1">
                <a:ea typeface="Segoe UI" pitchFamily="34" charset="0"/>
                <a:cs typeface="Segoe UI" pitchFamily="34" charset="0"/>
              </a:rPr>
              <a:t>massa</a:t>
            </a:r>
            <a:r>
              <a:rPr lang="en-US" sz="1600">
                <a:ea typeface="Segoe UI" pitchFamily="34" charset="0"/>
                <a:cs typeface="Segoe UI" pitchFamily="34" charset="0"/>
              </a:rPr>
              <a:t>.</a:t>
            </a:r>
          </a:p>
        </p:txBody>
      </p:sp>
      <p:sp>
        <p:nvSpPr>
          <p:cNvPr id="58" name="Text Placeholder 6">
            <a:extLst>
              <a:ext uri="{FF2B5EF4-FFF2-40B4-BE49-F238E27FC236}">
                <a16:creationId xmlns:a16="http://schemas.microsoft.com/office/drawing/2014/main" id="{20DA48AE-4A40-4F2C-B4FF-047D0B89E929}"/>
              </a:ext>
            </a:extLst>
          </p:cNvPr>
          <p:cNvSpPr>
            <a:spLocks noGrp="1"/>
          </p:cNvSpPr>
          <p:nvPr>
            <p:ph type="body" sz="quarter" idx="12" hasCustomPrompt="1"/>
          </p:nvPr>
        </p:nvSpPr>
        <p:spPr>
          <a:xfrm>
            <a:off x="3381094" y="5254464"/>
            <a:ext cx="2632075" cy="984885"/>
          </a:xfrm>
        </p:spPr>
        <p:txBody>
          <a:bodyPr/>
          <a:lstStyle>
            <a:lvl1pPr marL="0" indent="0">
              <a:buNone/>
              <a:defRPr sz="1600"/>
            </a:lvl1pPr>
            <a:lvl2pPr marL="228600" indent="0">
              <a:buNone/>
              <a:defRPr sz="1600"/>
            </a:lvl2pPr>
            <a:lvl3pPr marL="457200" indent="0">
              <a:buNone/>
              <a:defRPr sz="1600"/>
            </a:lvl3pPr>
            <a:lvl4pPr marL="661988" indent="0">
              <a:buNone/>
              <a:defRPr sz="1600"/>
            </a:lvl4pPr>
            <a:lvl5pPr marL="855663" indent="0">
              <a:buNone/>
              <a:defRPr sz="1600"/>
            </a:lvl5pPr>
          </a:lstStyle>
          <a:p>
            <a:pPr lvl="0" defTabSz="932472" fontAlgn="base">
              <a:spcBef>
                <a:spcPts val="1800"/>
              </a:spcBef>
              <a:spcAft>
                <a:spcPct val="0"/>
              </a:spcAft>
              <a:defRPr/>
            </a:pPr>
            <a:r>
              <a:rPr lang="en-US" sz="1600">
                <a:ea typeface="Segoe UI" pitchFamily="34" charset="0"/>
                <a:cs typeface="Segoe UI" pitchFamily="34" charset="0"/>
              </a:rPr>
              <a:t>Lorem ipsum dolor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consectetuer</a:t>
            </a:r>
            <a:r>
              <a:rPr lang="en-US" sz="1600">
                <a:ea typeface="Segoe UI" pitchFamily="34" charset="0"/>
                <a:cs typeface="Segoe UI" pitchFamily="34" charset="0"/>
              </a:rPr>
              <a:t> </a:t>
            </a:r>
            <a:r>
              <a:rPr lang="en-US" sz="1600" err="1">
                <a:ea typeface="Segoe UI" pitchFamily="34" charset="0"/>
                <a:cs typeface="Segoe UI" pitchFamily="34" charset="0"/>
              </a:rPr>
              <a:t>adipiscing</a:t>
            </a:r>
            <a:r>
              <a:rPr lang="en-US" sz="1600">
                <a:ea typeface="Segoe UI" pitchFamily="34" charset="0"/>
                <a:cs typeface="Segoe UI" pitchFamily="34" charset="0"/>
              </a:rPr>
              <a:t> </a:t>
            </a:r>
            <a:r>
              <a:rPr lang="en-US" sz="1600" err="1">
                <a:ea typeface="Segoe UI" pitchFamily="34" charset="0"/>
                <a:cs typeface="Segoe UI" pitchFamily="34" charset="0"/>
              </a:rPr>
              <a:t>elit</a:t>
            </a:r>
            <a:r>
              <a:rPr lang="en-US" sz="1600">
                <a:ea typeface="Segoe UI" pitchFamily="34" charset="0"/>
                <a:cs typeface="Segoe UI" pitchFamily="34" charset="0"/>
              </a:rPr>
              <a:t>. Maecenas </a:t>
            </a:r>
            <a:r>
              <a:rPr lang="en-US" sz="1600" err="1">
                <a:ea typeface="Segoe UI" pitchFamily="34" charset="0"/>
                <a:cs typeface="Segoe UI" pitchFamily="34" charset="0"/>
              </a:rPr>
              <a:t>porttitor</a:t>
            </a:r>
            <a:r>
              <a:rPr lang="en-US" sz="1600">
                <a:ea typeface="Segoe UI" pitchFamily="34" charset="0"/>
                <a:cs typeface="Segoe UI" pitchFamily="34" charset="0"/>
              </a:rPr>
              <a:t> </a:t>
            </a:r>
            <a:r>
              <a:rPr lang="en-US" sz="1600" err="1">
                <a:ea typeface="Segoe UI" pitchFamily="34" charset="0"/>
                <a:cs typeface="Segoe UI" pitchFamily="34" charset="0"/>
              </a:rPr>
              <a:t>congue</a:t>
            </a:r>
            <a:r>
              <a:rPr lang="en-US" sz="1600">
                <a:ea typeface="Segoe UI" pitchFamily="34" charset="0"/>
                <a:cs typeface="Segoe UI" pitchFamily="34" charset="0"/>
              </a:rPr>
              <a:t> </a:t>
            </a:r>
            <a:r>
              <a:rPr lang="en-US" sz="1600" err="1">
                <a:ea typeface="Segoe UI" pitchFamily="34" charset="0"/>
                <a:cs typeface="Segoe UI" pitchFamily="34" charset="0"/>
              </a:rPr>
              <a:t>massa</a:t>
            </a:r>
            <a:r>
              <a:rPr lang="en-US" sz="1600">
                <a:ea typeface="Segoe UI" pitchFamily="34" charset="0"/>
                <a:cs typeface="Segoe UI" pitchFamily="34" charset="0"/>
              </a:rPr>
              <a:t>.</a:t>
            </a:r>
          </a:p>
        </p:txBody>
      </p:sp>
      <p:sp>
        <p:nvSpPr>
          <p:cNvPr id="59" name="Text Placeholder 6">
            <a:extLst>
              <a:ext uri="{FF2B5EF4-FFF2-40B4-BE49-F238E27FC236}">
                <a16:creationId xmlns:a16="http://schemas.microsoft.com/office/drawing/2014/main" id="{63A51225-AF00-4218-923C-8FD34AD5B0C0}"/>
              </a:ext>
            </a:extLst>
          </p:cNvPr>
          <p:cNvSpPr>
            <a:spLocks noGrp="1"/>
          </p:cNvSpPr>
          <p:nvPr>
            <p:ph type="body" sz="quarter" idx="13" hasCustomPrompt="1"/>
          </p:nvPr>
        </p:nvSpPr>
        <p:spPr>
          <a:xfrm>
            <a:off x="6179575" y="5254464"/>
            <a:ext cx="2632075" cy="984885"/>
          </a:xfrm>
        </p:spPr>
        <p:txBody>
          <a:bodyPr/>
          <a:lstStyle>
            <a:lvl1pPr marL="0" indent="0">
              <a:buNone/>
              <a:defRPr sz="1600"/>
            </a:lvl1pPr>
            <a:lvl2pPr marL="228600" indent="0">
              <a:buNone/>
              <a:defRPr sz="1600"/>
            </a:lvl2pPr>
            <a:lvl3pPr marL="457200" indent="0">
              <a:buNone/>
              <a:defRPr sz="1600"/>
            </a:lvl3pPr>
            <a:lvl4pPr marL="661988" indent="0">
              <a:buNone/>
              <a:defRPr sz="1600"/>
            </a:lvl4pPr>
            <a:lvl5pPr marL="855663" indent="0">
              <a:buNone/>
              <a:defRPr sz="1600"/>
            </a:lvl5pPr>
          </a:lstStyle>
          <a:p>
            <a:pPr lvl="0" defTabSz="932472" fontAlgn="base">
              <a:spcBef>
                <a:spcPts val="1800"/>
              </a:spcBef>
              <a:spcAft>
                <a:spcPct val="0"/>
              </a:spcAft>
              <a:defRPr/>
            </a:pPr>
            <a:r>
              <a:rPr lang="en-US" sz="1600">
                <a:ea typeface="Segoe UI" pitchFamily="34" charset="0"/>
                <a:cs typeface="Segoe UI" pitchFamily="34" charset="0"/>
              </a:rPr>
              <a:t>Lorem ipsum dolor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consectetuer</a:t>
            </a:r>
            <a:r>
              <a:rPr lang="en-US" sz="1600">
                <a:ea typeface="Segoe UI" pitchFamily="34" charset="0"/>
                <a:cs typeface="Segoe UI" pitchFamily="34" charset="0"/>
              </a:rPr>
              <a:t> </a:t>
            </a:r>
            <a:r>
              <a:rPr lang="en-US" sz="1600" err="1">
                <a:ea typeface="Segoe UI" pitchFamily="34" charset="0"/>
                <a:cs typeface="Segoe UI" pitchFamily="34" charset="0"/>
              </a:rPr>
              <a:t>adipiscing</a:t>
            </a:r>
            <a:r>
              <a:rPr lang="en-US" sz="1600">
                <a:ea typeface="Segoe UI" pitchFamily="34" charset="0"/>
                <a:cs typeface="Segoe UI" pitchFamily="34" charset="0"/>
              </a:rPr>
              <a:t> </a:t>
            </a:r>
            <a:r>
              <a:rPr lang="en-US" sz="1600" err="1">
                <a:ea typeface="Segoe UI" pitchFamily="34" charset="0"/>
                <a:cs typeface="Segoe UI" pitchFamily="34" charset="0"/>
              </a:rPr>
              <a:t>elit</a:t>
            </a:r>
            <a:r>
              <a:rPr lang="en-US" sz="1600">
                <a:ea typeface="Segoe UI" pitchFamily="34" charset="0"/>
                <a:cs typeface="Segoe UI" pitchFamily="34" charset="0"/>
              </a:rPr>
              <a:t>. Maecenas </a:t>
            </a:r>
            <a:r>
              <a:rPr lang="en-US" sz="1600" err="1">
                <a:ea typeface="Segoe UI" pitchFamily="34" charset="0"/>
                <a:cs typeface="Segoe UI" pitchFamily="34" charset="0"/>
              </a:rPr>
              <a:t>porttitor</a:t>
            </a:r>
            <a:r>
              <a:rPr lang="en-US" sz="1600">
                <a:ea typeface="Segoe UI" pitchFamily="34" charset="0"/>
                <a:cs typeface="Segoe UI" pitchFamily="34" charset="0"/>
              </a:rPr>
              <a:t> </a:t>
            </a:r>
            <a:r>
              <a:rPr lang="en-US" sz="1600" err="1">
                <a:ea typeface="Segoe UI" pitchFamily="34" charset="0"/>
                <a:cs typeface="Segoe UI" pitchFamily="34" charset="0"/>
              </a:rPr>
              <a:t>congue</a:t>
            </a:r>
            <a:r>
              <a:rPr lang="en-US" sz="1600">
                <a:ea typeface="Segoe UI" pitchFamily="34" charset="0"/>
                <a:cs typeface="Segoe UI" pitchFamily="34" charset="0"/>
              </a:rPr>
              <a:t> </a:t>
            </a:r>
            <a:r>
              <a:rPr lang="en-US" sz="1600" err="1">
                <a:ea typeface="Segoe UI" pitchFamily="34" charset="0"/>
                <a:cs typeface="Segoe UI" pitchFamily="34" charset="0"/>
              </a:rPr>
              <a:t>massa</a:t>
            </a:r>
            <a:r>
              <a:rPr lang="en-US" sz="1600">
                <a:ea typeface="Segoe UI" pitchFamily="34" charset="0"/>
                <a:cs typeface="Segoe UI" pitchFamily="34" charset="0"/>
              </a:rPr>
              <a:t>.</a:t>
            </a:r>
          </a:p>
        </p:txBody>
      </p:sp>
      <p:sp>
        <p:nvSpPr>
          <p:cNvPr id="60" name="Text Placeholder 6">
            <a:extLst>
              <a:ext uri="{FF2B5EF4-FFF2-40B4-BE49-F238E27FC236}">
                <a16:creationId xmlns:a16="http://schemas.microsoft.com/office/drawing/2014/main" id="{78913A1D-C0ED-4FD5-8A48-4E08937862A7}"/>
              </a:ext>
            </a:extLst>
          </p:cNvPr>
          <p:cNvSpPr>
            <a:spLocks noGrp="1"/>
          </p:cNvSpPr>
          <p:nvPr>
            <p:ph type="body" sz="quarter" idx="14" hasCustomPrompt="1"/>
          </p:nvPr>
        </p:nvSpPr>
        <p:spPr>
          <a:xfrm>
            <a:off x="8978057" y="5254464"/>
            <a:ext cx="2632075" cy="984885"/>
          </a:xfrm>
        </p:spPr>
        <p:txBody>
          <a:bodyPr/>
          <a:lstStyle>
            <a:lvl1pPr marL="0" indent="0">
              <a:buNone/>
              <a:defRPr sz="1600"/>
            </a:lvl1pPr>
            <a:lvl2pPr marL="228600" indent="0">
              <a:buNone/>
              <a:defRPr sz="1600"/>
            </a:lvl2pPr>
            <a:lvl3pPr marL="457200" indent="0">
              <a:buNone/>
              <a:defRPr sz="1600"/>
            </a:lvl3pPr>
            <a:lvl4pPr marL="661988" indent="0">
              <a:buNone/>
              <a:defRPr sz="1600"/>
            </a:lvl4pPr>
            <a:lvl5pPr marL="855663" indent="0">
              <a:buNone/>
              <a:defRPr sz="1600"/>
            </a:lvl5pPr>
          </a:lstStyle>
          <a:p>
            <a:pPr lvl="0" defTabSz="932472" fontAlgn="base">
              <a:spcBef>
                <a:spcPts val="1800"/>
              </a:spcBef>
              <a:spcAft>
                <a:spcPct val="0"/>
              </a:spcAft>
              <a:defRPr/>
            </a:pPr>
            <a:r>
              <a:rPr lang="en-US" sz="1600">
                <a:ea typeface="Segoe UI" pitchFamily="34" charset="0"/>
                <a:cs typeface="Segoe UI" pitchFamily="34" charset="0"/>
              </a:rPr>
              <a:t>Lorem ipsum dolor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consectetuer</a:t>
            </a:r>
            <a:r>
              <a:rPr lang="en-US" sz="1600">
                <a:ea typeface="Segoe UI" pitchFamily="34" charset="0"/>
                <a:cs typeface="Segoe UI" pitchFamily="34" charset="0"/>
              </a:rPr>
              <a:t> </a:t>
            </a:r>
            <a:r>
              <a:rPr lang="en-US" sz="1600" err="1">
                <a:ea typeface="Segoe UI" pitchFamily="34" charset="0"/>
                <a:cs typeface="Segoe UI" pitchFamily="34" charset="0"/>
              </a:rPr>
              <a:t>adipiscing</a:t>
            </a:r>
            <a:r>
              <a:rPr lang="en-US" sz="1600">
                <a:ea typeface="Segoe UI" pitchFamily="34" charset="0"/>
                <a:cs typeface="Segoe UI" pitchFamily="34" charset="0"/>
              </a:rPr>
              <a:t> </a:t>
            </a:r>
            <a:r>
              <a:rPr lang="en-US" sz="1600" err="1">
                <a:ea typeface="Segoe UI" pitchFamily="34" charset="0"/>
                <a:cs typeface="Segoe UI" pitchFamily="34" charset="0"/>
              </a:rPr>
              <a:t>elit</a:t>
            </a:r>
            <a:r>
              <a:rPr lang="en-US" sz="1600">
                <a:ea typeface="Segoe UI" pitchFamily="34" charset="0"/>
                <a:cs typeface="Segoe UI" pitchFamily="34" charset="0"/>
              </a:rPr>
              <a:t>. Maecenas </a:t>
            </a:r>
            <a:r>
              <a:rPr lang="en-US" sz="1600" err="1">
                <a:ea typeface="Segoe UI" pitchFamily="34" charset="0"/>
                <a:cs typeface="Segoe UI" pitchFamily="34" charset="0"/>
              </a:rPr>
              <a:t>porttitor</a:t>
            </a:r>
            <a:r>
              <a:rPr lang="en-US" sz="1600">
                <a:ea typeface="Segoe UI" pitchFamily="34" charset="0"/>
                <a:cs typeface="Segoe UI" pitchFamily="34" charset="0"/>
              </a:rPr>
              <a:t> </a:t>
            </a:r>
            <a:r>
              <a:rPr lang="en-US" sz="1600" err="1">
                <a:ea typeface="Segoe UI" pitchFamily="34" charset="0"/>
                <a:cs typeface="Segoe UI" pitchFamily="34" charset="0"/>
              </a:rPr>
              <a:t>congue</a:t>
            </a:r>
            <a:r>
              <a:rPr lang="en-US" sz="1600">
                <a:ea typeface="Segoe UI" pitchFamily="34" charset="0"/>
                <a:cs typeface="Segoe UI" pitchFamily="34" charset="0"/>
              </a:rPr>
              <a:t> </a:t>
            </a:r>
            <a:r>
              <a:rPr lang="en-US" sz="1600" err="1">
                <a:ea typeface="Segoe UI" pitchFamily="34" charset="0"/>
                <a:cs typeface="Segoe UI" pitchFamily="34" charset="0"/>
              </a:rPr>
              <a:t>massa</a:t>
            </a:r>
            <a:r>
              <a:rPr lang="en-US" sz="1600">
                <a:ea typeface="Segoe UI" pitchFamily="34" charset="0"/>
                <a:cs typeface="Segoe UI" pitchFamily="34" charset="0"/>
              </a:rPr>
              <a:t>.</a:t>
            </a:r>
          </a:p>
        </p:txBody>
      </p:sp>
    </p:spTree>
    <p:extLst>
      <p:ext uri="{BB962C8B-B14F-4D97-AF65-F5344CB8AC3E}">
        <p14:creationId xmlns:p14="http://schemas.microsoft.com/office/powerpoint/2010/main" val="31247936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40">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8/19/2020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5983509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8/19/2020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416260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ayout_1">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CE1A7F0-6750-4DAC-863D-AEE09C38B790}"/>
              </a:ext>
            </a:extLst>
          </p:cNvPr>
          <p:cNvSpPr/>
          <p:nvPr/>
        </p:nvSpPr>
        <p:spPr bwMode="auto">
          <a:xfrm>
            <a:off x="5165563" y="2158211"/>
            <a:ext cx="1929592" cy="1052547"/>
          </a:xfrm>
          <a:custGeom>
            <a:avLst/>
            <a:gdLst>
              <a:gd name="connsiteX0" fmla="*/ 724210 w 878302"/>
              <a:gd name="connsiteY0" fmla="*/ 0 h 559934"/>
              <a:gd name="connsiteX1" fmla="*/ 749678 w 878302"/>
              <a:gd name="connsiteY1" fmla="*/ 17744 h 559934"/>
              <a:gd name="connsiteX2" fmla="*/ 878302 w 878302"/>
              <a:gd name="connsiteY2" fmla="*/ 279967 h 559934"/>
              <a:gd name="connsiteX3" fmla="*/ 749678 w 878302"/>
              <a:gd name="connsiteY3" fmla="*/ 542190 h 559934"/>
              <a:gd name="connsiteX4" fmla="*/ 724211 w 878302"/>
              <a:gd name="connsiteY4" fmla="*/ 559934 h 559934"/>
              <a:gd name="connsiteX5" fmla="*/ 668542 w 878302"/>
              <a:gd name="connsiteY5" fmla="*/ 514002 h 559934"/>
              <a:gd name="connsiteX6" fmla="*/ 426381 w 878302"/>
              <a:gd name="connsiteY6" fmla="*/ 440032 h 559934"/>
              <a:gd name="connsiteX7" fmla="*/ 184220 w 878302"/>
              <a:gd name="connsiteY7" fmla="*/ 514002 h 559934"/>
              <a:gd name="connsiteX8" fmla="*/ 140244 w 878302"/>
              <a:gd name="connsiteY8" fmla="*/ 550286 h 559934"/>
              <a:gd name="connsiteX9" fmla="*/ 128624 w 878302"/>
              <a:gd name="connsiteY9" fmla="*/ 542190 h 559934"/>
              <a:gd name="connsiteX10" fmla="*/ 0 w 878302"/>
              <a:gd name="connsiteY10" fmla="*/ 279967 h 559934"/>
              <a:gd name="connsiteX11" fmla="*/ 128624 w 878302"/>
              <a:gd name="connsiteY11" fmla="*/ 17744 h 559934"/>
              <a:gd name="connsiteX12" fmla="*/ 140245 w 878302"/>
              <a:gd name="connsiteY12" fmla="*/ 9648 h 559934"/>
              <a:gd name="connsiteX13" fmla="*/ 184220 w 878302"/>
              <a:gd name="connsiteY13" fmla="*/ 45931 h 559934"/>
              <a:gd name="connsiteX14" fmla="*/ 426381 w 878302"/>
              <a:gd name="connsiteY14" fmla="*/ 119901 h 559934"/>
              <a:gd name="connsiteX15" fmla="*/ 668542 w 878302"/>
              <a:gd name="connsiteY15" fmla="*/ 45931 h 559934"/>
              <a:gd name="connsiteX16" fmla="*/ 724210 w 878302"/>
              <a:gd name="connsiteY16" fmla="*/ 0 h 55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8302" h="559934">
                <a:moveTo>
                  <a:pt x="724210" y="0"/>
                </a:moveTo>
                <a:lnTo>
                  <a:pt x="749678" y="17744"/>
                </a:lnTo>
                <a:cubicBezTo>
                  <a:pt x="829148" y="84853"/>
                  <a:pt x="878302" y="177563"/>
                  <a:pt x="878302" y="279967"/>
                </a:cubicBezTo>
                <a:cubicBezTo>
                  <a:pt x="878302" y="382372"/>
                  <a:pt x="829148" y="475082"/>
                  <a:pt x="749678" y="542190"/>
                </a:cubicBezTo>
                <a:lnTo>
                  <a:pt x="724211" y="559934"/>
                </a:lnTo>
                <a:lnTo>
                  <a:pt x="668542" y="514002"/>
                </a:lnTo>
                <a:cubicBezTo>
                  <a:pt x="599416" y="467301"/>
                  <a:pt x="516083" y="440032"/>
                  <a:pt x="426381" y="440032"/>
                </a:cubicBezTo>
                <a:cubicBezTo>
                  <a:pt x="336679" y="440032"/>
                  <a:pt x="253347" y="467301"/>
                  <a:pt x="184220" y="514002"/>
                </a:cubicBezTo>
                <a:lnTo>
                  <a:pt x="140244" y="550286"/>
                </a:lnTo>
                <a:lnTo>
                  <a:pt x="128624" y="542190"/>
                </a:lnTo>
                <a:cubicBezTo>
                  <a:pt x="49154" y="475082"/>
                  <a:pt x="0" y="382372"/>
                  <a:pt x="0" y="279967"/>
                </a:cubicBezTo>
                <a:cubicBezTo>
                  <a:pt x="0" y="177563"/>
                  <a:pt x="49154" y="84853"/>
                  <a:pt x="128624" y="17744"/>
                </a:cubicBezTo>
                <a:lnTo>
                  <a:pt x="140245" y="9648"/>
                </a:lnTo>
                <a:lnTo>
                  <a:pt x="184220" y="45931"/>
                </a:lnTo>
                <a:cubicBezTo>
                  <a:pt x="253347" y="92632"/>
                  <a:pt x="336679" y="119901"/>
                  <a:pt x="426381" y="119901"/>
                </a:cubicBezTo>
                <a:cubicBezTo>
                  <a:pt x="516083" y="119901"/>
                  <a:pt x="599416" y="92632"/>
                  <a:pt x="668542" y="45931"/>
                </a:cubicBezTo>
                <a:lnTo>
                  <a:pt x="724210"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 name="Freeform: Shape 4">
            <a:extLst>
              <a:ext uri="{FF2B5EF4-FFF2-40B4-BE49-F238E27FC236}">
                <a16:creationId xmlns:a16="http://schemas.microsoft.com/office/drawing/2014/main" id="{8B5AFAB2-AAB3-4CE2-B6FB-5009F270D489}"/>
              </a:ext>
            </a:extLst>
          </p:cNvPr>
          <p:cNvSpPr/>
          <p:nvPr/>
        </p:nvSpPr>
        <p:spPr bwMode="auto">
          <a:xfrm>
            <a:off x="5165563" y="4378762"/>
            <a:ext cx="1929592" cy="1052547"/>
          </a:xfrm>
          <a:custGeom>
            <a:avLst/>
            <a:gdLst>
              <a:gd name="connsiteX0" fmla="*/ 724210 w 878302"/>
              <a:gd name="connsiteY0" fmla="*/ 0 h 559934"/>
              <a:gd name="connsiteX1" fmla="*/ 749678 w 878302"/>
              <a:gd name="connsiteY1" fmla="*/ 17744 h 559934"/>
              <a:gd name="connsiteX2" fmla="*/ 878302 w 878302"/>
              <a:gd name="connsiteY2" fmla="*/ 279967 h 559934"/>
              <a:gd name="connsiteX3" fmla="*/ 749678 w 878302"/>
              <a:gd name="connsiteY3" fmla="*/ 542190 h 559934"/>
              <a:gd name="connsiteX4" fmla="*/ 724211 w 878302"/>
              <a:gd name="connsiteY4" fmla="*/ 559934 h 559934"/>
              <a:gd name="connsiteX5" fmla="*/ 668542 w 878302"/>
              <a:gd name="connsiteY5" fmla="*/ 514002 h 559934"/>
              <a:gd name="connsiteX6" fmla="*/ 426381 w 878302"/>
              <a:gd name="connsiteY6" fmla="*/ 440032 h 559934"/>
              <a:gd name="connsiteX7" fmla="*/ 184220 w 878302"/>
              <a:gd name="connsiteY7" fmla="*/ 514002 h 559934"/>
              <a:gd name="connsiteX8" fmla="*/ 140244 w 878302"/>
              <a:gd name="connsiteY8" fmla="*/ 550286 h 559934"/>
              <a:gd name="connsiteX9" fmla="*/ 128624 w 878302"/>
              <a:gd name="connsiteY9" fmla="*/ 542190 h 559934"/>
              <a:gd name="connsiteX10" fmla="*/ 0 w 878302"/>
              <a:gd name="connsiteY10" fmla="*/ 279967 h 559934"/>
              <a:gd name="connsiteX11" fmla="*/ 128624 w 878302"/>
              <a:gd name="connsiteY11" fmla="*/ 17744 h 559934"/>
              <a:gd name="connsiteX12" fmla="*/ 140245 w 878302"/>
              <a:gd name="connsiteY12" fmla="*/ 9648 h 559934"/>
              <a:gd name="connsiteX13" fmla="*/ 184220 w 878302"/>
              <a:gd name="connsiteY13" fmla="*/ 45931 h 559934"/>
              <a:gd name="connsiteX14" fmla="*/ 426381 w 878302"/>
              <a:gd name="connsiteY14" fmla="*/ 119901 h 559934"/>
              <a:gd name="connsiteX15" fmla="*/ 668542 w 878302"/>
              <a:gd name="connsiteY15" fmla="*/ 45931 h 559934"/>
              <a:gd name="connsiteX16" fmla="*/ 724210 w 878302"/>
              <a:gd name="connsiteY16" fmla="*/ 0 h 55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8302" h="559934">
                <a:moveTo>
                  <a:pt x="724210" y="0"/>
                </a:moveTo>
                <a:lnTo>
                  <a:pt x="749678" y="17744"/>
                </a:lnTo>
                <a:cubicBezTo>
                  <a:pt x="829148" y="84853"/>
                  <a:pt x="878302" y="177563"/>
                  <a:pt x="878302" y="279967"/>
                </a:cubicBezTo>
                <a:cubicBezTo>
                  <a:pt x="878302" y="382372"/>
                  <a:pt x="829148" y="475082"/>
                  <a:pt x="749678" y="542190"/>
                </a:cubicBezTo>
                <a:lnTo>
                  <a:pt x="724211" y="559934"/>
                </a:lnTo>
                <a:lnTo>
                  <a:pt x="668542" y="514002"/>
                </a:lnTo>
                <a:cubicBezTo>
                  <a:pt x="599416" y="467301"/>
                  <a:pt x="516083" y="440032"/>
                  <a:pt x="426381" y="440032"/>
                </a:cubicBezTo>
                <a:cubicBezTo>
                  <a:pt x="336679" y="440032"/>
                  <a:pt x="253347" y="467301"/>
                  <a:pt x="184220" y="514002"/>
                </a:cubicBezTo>
                <a:lnTo>
                  <a:pt x="140244" y="550286"/>
                </a:lnTo>
                <a:lnTo>
                  <a:pt x="128624" y="542190"/>
                </a:lnTo>
                <a:cubicBezTo>
                  <a:pt x="49154" y="475082"/>
                  <a:pt x="0" y="382372"/>
                  <a:pt x="0" y="279967"/>
                </a:cubicBezTo>
                <a:cubicBezTo>
                  <a:pt x="0" y="177563"/>
                  <a:pt x="49154" y="84853"/>
                  <a:pt x="128624" y="17744"/>
                </a:cubicBezTo>
                <a:lnTo>
                  <a:pt x="140245" y="9648"/>
                </a:lnTo>
                <a:lnTo>
                  <a:pt x="184220" y="45931"/>
                </a:lnTo>
                <a:cubicBezTo>
                  <a:pt x="253347" y="92632"/>
                  <a:pt x="336679" y="119901"/>
                  <a:pt x="426381" y="119901"/>
                </a:cubicBezTo>
                <a:cubicBezTo>
                  <a:pt x="516083" y="119901"/>
                  <a:pt x="599416" y="92632"/>
                  <a:pt x="668542" y="45931"/>
                </a:cubicBezTo>
                <a:lnTo>
                  <a:pt x="724210"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 name="Freeform: Shape 5">
            <a:extLst>
              <a:ext uri="{FF2B5EF4-FFF2-40B4-BE49-F238E27FC236}">
                <a16:creationId xmlns:a16="http://schemas.microsoft.com/office/drawing/2014/main" id="{0DD31C3B-03B6-4A6B-8653-5819A3385B0E}"/>
              </a:ext>
            </a:extLst>
          </p:cNvPr>
          <p:cNvSpPr/>
          <p:nvPr/>
        </p:nvSpPr>
        <p:spPr bwMode="auto">
          <a:xfrm rot="16200000">
            <a:off x="6269622" y="3250193"/>
            <a:ext cx="1846134" cy="1052547"/>
          </a:xfrm>
          <a:custGeom>
            <a:avLst/>
            <a:gdLst>
              <a:gd name="connsiteX0" fmla="*/ 724210 w 878302"/>
              <a:gd name="connsiteY0" fmla="*/ 0 h 559934"/>
              <a:gd name="connsiteX1" fmla="*/ 749678 w 878302"/>
              <a:gd name="connsiteY1" fmla="*/ 17744 h 559934"/>
              <a:gd name="connsiteX2" fmla="*/ 878302 w 878302"/>
              <a:gd name="connsiteY2" fmla="*/ 279967 h 559934"/>
              <a:gd name="connsiteX3" fmla="*/ 749678 w 878302"/>
              <a:gd name="connsiteY3" fmla="*/ 542190 h 559934"/>
              <a:gd name="connsiteX4" fmla="*/ 724211 w 878302"/>
              <a:gd name="connsiteY4" fmla="*/ 559934 h 559934"/>
              <a:gd name="connsiteX5" fmla="*/ 668542 w 878302"/>
              <a:gd name="connsiteY5" fmla="*/ 514002 h 559934"/>
              <a:gd name="connsiteX6" fmla="*/ 426381 w 878302"/>
              <a:gd name="connsiteY6" fmla="*/ 440032 h 559934"/>
              <a:gd name="connsiteX7" fmla="*/ 184220 w 878302"/>
              <a:gd name="connsiteY7" fmla="*/ 514002 h 559934"/>
              <a:gd name="connsiteX8" fmla="*/ 140244 w 878302"/>
              <a:gd name="connsiteY8" fmla="*/ 550286 h 559934"/>
              <a:gd name="connsiteX9" fmla="*/ 128624 w 878302"/>
              <a:gd name="connsiteY9" fmla="*/ 542190 h 559934"/>
              <a:gd name="connsiteX10" fmla="*/ 0 w 878302"/>
              <a:gd name="connsiteY10" fmla="*/ 279967 h 559934"/>
              <a:gd name="connsiteX11" fmla="*/ 128624 w 878302"/>
              <a:gd name="connsiteY11" fmla="*/ 17744 h 559934"/>
              <a:gd name="connsiteX12" fmla="*/ 140245 w 878302"/>
              <a:gd name="connsiteY12" fmla="*/ 9648 h 559934"/>
              <a:gd name="connsiteX13" fmla="*/ 184220 w 878302"/>
              <a:gd name="connsiteY13" fmla="*/ 45931 h 559934"/>
              <a:gd name="connsiteX14" fmla="*/ 426381 w 878302"/>
              <a:gd name="connsiteY14" fmla="*/ 119901 h 559934"/>
              <a:gd name="connsiteX15" fmla="*/ 668542 w 878302"/>
              <a:gd name="connsiteY15" fmla="*/ 45931 h 559934"/>
              <a:gd name="connsiteX16" fmla="*/ 724210 w 878302"/>
              <a:gd name="connsiteY16" fmla="*/ 0 h 55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8302" h="559934">
                <a:moveTo>
                  <a:pt x="724210" y="0"/>
                </a:moveTo>
                <a:lnTo>
                  <a:pt x="749678" y="17744"/>
                </a:lnTo>
                <a:cubicBezTo>
                  <a:pt x="829148" y="84853"/>
                  <a:pt x="878302" y="177563"/>
                  <a:pt x="878302" y="279967"/>
                </a:cubicBezTo>
                <a:cubicBezTo>
                  <a:pt x="878302" y="382372"/>
                  <a:pt x="829148" y="475082"/>
                  <a:pt x="749678" y="542190"/>
                </a:cubicBezTo>
                <a:lnTo>
                  <a:pt x="724211" y="559934"/>
                </a:lnTo>
                <a:lnTo>
                  <a:pt x="668542" y="514002"/>
                </a:lnTo>
                <a:cubicBezTo>
                  <a:pt x="599416" y="467301"/>
                  <a:pt x="516083" y="440032"/>
                  <a:pt x="426381" y="440032"/>
                </a:cubicBezTo>
                <a:cubicBezTo>
                  <a:pt x="336679" y="440032"/>
                  <a:pt x="253347" y="467301"/>
                  <a:pt x="184220" y="514002"/>
                </a:cubicBezTo>
                <a:lnTo>
                  <a:pt x="140244" y="550286"/>
                </a:lnTo>
                <a:lnTo>
                  <a:pt x="128624" y="542190"/>
                </a:lnTo>
                <a:cubicBezTo>
                  <a:pt x="49154" y="475082"/>
                  <a:pt x="0" y="382372"/>
                  <a:pt x="0" y="279967"/>
                </a:cubicBezTo>
                <a:cubicBezTo>
                  <a:pt x="0" y="177563"/>
                  <a:pt x="49154" y="84853"/>
                  <a:pt x="128624" y="17744"/>
                </a:cubicBezTo>
                <a:lnTo>
                  <a:pt x="140245" y="9648"/>
                </a:lnTo>
                <a:lnTo>
                  <a:pt x="184220" y="45931"/>
                </a:lnTo>
                <a:cubicBezTo>
                  <a:pt x="253347" y="92632"/>
                  <a:pt x="336679" y="119901"/>
                  <a:pt x="426381" y="119901"/>
                </a:cubicBezTo>
                <a:cubicBezTo>
                  <a:pt x="516083" y="119901"/>
                  <a:pt x="599416" y="92632"/>
                  <a:pt x="668542" y="45931"/>
                </a:cubicBezTo>
                <a:lnTo>
                  <a:pt x="724210"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 name="Freeform: Shape 6">
            <a:extLst>
              <a:ext uri="{FF2B5EF4-FFF2-40B4-BE49-F238E27FC236}">
                <a16:creationId xmlns:a16="http://schemas.microsoft.com/office/drawing/2014/main" id="{7D3A28AA-ADA8-46F2-A551-142CBEC8F93E}"/>
              </a:ext>
            </a:extLst>
          </p:cNvPr>
          <p:cNvSpPr/>
          <p:nvPr/>
        </p:nvSpPr>
        <p:spPr bwMode="auto">
          <a:xfrm rot="16200000">
            <a:off x="4076244" y="3250193"/>
            <a:ext cx="1846134" cy="1052547"/>
          </a:xfrm>
          <a:custGeom>
            <a:avLst/>
            <a:gdLst>
              <a:gd name="connsiteX0" fmla="*/ 724210 w 878302"/>
              <a:gd name="connsiteY0" fmla="*/ 0 h 559934"/>
              <a:gd name="connsiteX1" fmla="*/ 749678 w 878302"/>
              <a:gd name="connsiteY1" fmla="*/ 17744 h 559934"/>
              <a:gd name="connsiteX2" fmla="*/ 878302 w 878302"/>
              <a:gd name="connsiteY2" fmla="*/ 279967 h 559934"/>
              <a:gd name="connsiteX3" fmla="*/ 749678 w 878302"/>
              <a:gd name="connsiteY3" fmla="*/ 542190 h 559934"/>
              <a:gd name="connsiteX4" fmla="*/ 724211 w 878302"/>
              <a:gd name="connsiteY4" fmla="*/ 559934 h 559934"/>
              <a:gd name="connsiteX5" fmla="*/ 668542 w 878302"/>
              <a:gd name="connsiteY5" fmla="*/ 514002 h 559934"/>
              <a:gd name="connsiteX6" fmla="*/ 426381 w 878302"/>
              <a:gd name="connsiteY6" fmla="*/ 440032 h 559934"/>
              <a:gd name="connsiteX7" fmla="*/ 184220 w 878302"/>
              <a:gd name="connsiteY7" fmla="*/ 514002 h 559934"/>
              <a:gd name="connsiteX8" fmla="*/ 140244 w 878302"/>
              <a:gd name="connsiteY8" fmla="*/ 550286 h 559934"/>
              <a:gd name="connsiteX9" fmla="*/ 128624 w 878302"/>
              <a:gd name="connsiteY9" fmla="*/ 542190 h 559934"/>
              <a:gd name="connsiteX10" fmla="*/ 0 w 878302"/>
              <a:gd name="connsiteY10" fmla="*/ 279967 h 559934"/>
              <a:gd name="connsiteX11" fmla="*/ 128624 w 878302"/>
              <a:gd name="connsiteY11" fmla="*/ 17744 h 559934"/>
              <a:gd name="connsiteX12" fmla="*/ 140245 w 878302"/>
              <a:gd name="connsiteY12" fmla="*/ 9648 h 559934"/>
              <a:gd name="connsiteX13" fmla="*/ 184220 w 878302"/>
              <a:gd name="connsiteY13" fmla="*/ 45931 h 559934"/>
              <a:gd name="connsiteX14" fmla="*/ 426381 w 878302"/>
              <a:gd name="connsiteY14" fmla="*/ 119901 h 559934"/>
              <a:gd name="connsiteX15" fmla="*/ 668542 w 878302"/>
              <a:gd name="connsiteY15" fmla="*/ 45931 h 559934"/>
              <a:gd name="connsiteX16" fmla="*/ 724210 w 878302"/>
              <a:gd name="connsiteY16" fmla="*/ 0 h 55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8302" h="559934">
                <a:moveTo>
                  <a:pt x="724210" y="0"/>
                </a:moveTo>
                <a:lnTo>
                  <a:pt x="749678" y="17744"/>
                </a:lnTo>
                <a:cubicBezTo>
                  <a:pt x="829148" y="84853"/>
                  <a:pt x="878302" y="177563"/>
                  <a:pt x="878302" y="279967"/>
                </a:cubicBezTo>
                <a:cubicBezTo>
                  <a:pt x="878302" y="382372"/>
                  <a:pt x="829148" y="475082"/>
                  <a:pt x="749678" y="542190"/>
                </a:cubicBezTo>
                <a:lnTo>
                  <a:pt x="724211" y="559934"/>
                </a:lnTo>
                <a:lnTo>
                  <a:pt x="668542" y="514002"/>
                </a:lnTo>
                <a:cubicBezTo>
                  <a:pt x="599416" y="467301"/>
                  <a:pt x="516083" y="440032"/>
                  <a:pt x="426381" y="440032"/>
                </a:cubicBezTo>
                <a:cubicBezTo>
                  <a:pt x="336679" y="440032"/>
                  <a:pt x="253347" y="467301"/>
                  <a:pt x="184220" y="514002"/>
                </a:cubicBezTo>
                <a:lnTo>
                  <a:pt x="140244" y="550286"/>
                </a:lnTo>
                <a:lnTo>
                  <a:pt x="128624" y="542190"/>
                </a:lnTo>
                <a:cubicBezTo>
                  <a:pt x="49154" y="475082"/>
                  <a:pt x="0" y="382372"/>
                  <a:pt x="0" y="279967"/>
                </a:cubicBezTo>
                <a:cubicBezTo>
                  <a:pt x="0" y="177563"/>
                  <a:pt x="49154" y="84853"/>
                  <a:pt x="128624" y="17744"/>
                </a:cubicBezTo>
                <a:lnTo>
                  <a:pt x="140245" y="9648"/>
                </a:lnTo>
                <a:lnTo>
                  <a:pt x="184220" y="45931"/>
                </a:lnTo>
                <a:cubicBezTo>
                  <a:pt x="253347" y="92632"/>
                  <a:pt x="336679" y="119901"/>
                  <a:pt x="426381" y="119901"/>
                </a:cubicBezTo>
                <a:cubicBezTo>
                  <a:pt x="516083" y="119901"/>
                  <a:pt x="599416" y="92632"/>
                  <a:pt x="668542" y="45931"/>
                </a:cubicBezTo>
                <a:lnTo>
                  <a:pt x="724210"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grpSp>
        <p:nvGrpSpPr>
          <p:cNvPr id="16" name="Group 15">
            <a:extLst>
              <a:ext uri="{FF2B5EF4-FFF2-40B4-BE49-F238E27FC236}">
                <a16:creationId xmlns:a16="http://schemas.microsoft.com/office/drawing/2014/main" id="{24688204-4804-4451-B264-BE0C9C9B90CE}"/>
              </a:ext>
            </a:extLst>
          </p:cNvPr>
          <p:cNvGrpSpPr/>
          <p:nvPr/>
        </p:nvGrpSpPr>
        <p:grpSpPr>
          <a:xfrm>
            <a:off x="1" y="3228301"/>
            <a:ext cx="3962400" cy="2367280"/>
            <a:chOff x="3444239" y="3274021"/>
            <a:chExt cx="518161" cy="2367280"/>
          </a:xfrm>
        </p:grpSpPr>
        <p:cxnSp>
          <p:nvCxnSpPr>
            <p:cNvPr id="17" name="Straight Connector 16">
              <a:extLst>
                <a:ext uri="{FF2B5EF4-FFF2-40B4-BE49-F238E27FC236}">
                  <a16:creationId xmlns:a16="http://schemas.microsoft.com/office/drawing/2014/main" id="{C48D73B0-32EC-4946-A991-A1C709AF4B09}"/>
                </a:ext>
              </a:extLst>
            </p:cNvPr>
            <p:cNvCxnSpPr>
              <a:cxnSpLocks/>
            </p:cNvCxnSpPr>
            <p:nvPr/>
          </p:nvCxnSpPr>
          <p:spPr>
            <a:xfrm flipH="1">
              <a:off x="3444239" y="3274021"/>
              <a:ext cx="518161"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6F75CB4-83D4-40C8-9A73-C3E2929CF1A2}"/>
                </a:ext>
              </a:extLst>
            </p:cNvPr>
            <p:cNvCxnSpPr>
              <a:cxnSpLocks/>
            </p:cNvCxnSpPr>
            <p:nvPr/>
          </p:nvCxnSpPr>
          <p:spPr>
            <a:xfrm flipH="1">
              <a:off x="3444239" y="5641301"/>
              <a:ext cx="518161"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340C233E-A544-4F8A-9B86-FA49CD9B8F6D}"/>
              </a:ext>
            </a:extLst>
          </p:cNvPr>
          <p:cNvGrpSpPr/>
          <p:nvPr/>
        </p:nvGrpSpPr>
        <p:grpSpPr>
          <a:xfrm>
            <a:off x="8188959" y="3228301"/>
            <a:ext cx="4003041" cy="2367280"/>
            <a:chOff x="8188959" y="3274021"/>
            <a:chExt cx="518161" cy="2367280"/>
          </a:xfrm>
        </p:grpSpPr>
        <p:cxnSp>
          <p:nvCxnSpPr>
            <p:cNvPr id="20" name="Straight Connector 19">
              <a:extLst>
                <a:ext uri="{FF2B5EF4-FFF2-40B4-BE49-F238E27FC236}">
                  <a16:creationId xmlns:a16="http://schemas.microsoft.com/office/drawing/2014/main" id="{82AFA4FE-000B-4B08-87B7-3B720AE9F79E}"/>
                </a:ext>
              </a:extLst>
            </p:cNvPr>
            <p:cNvCxnSpPr>
              <a:cxnSpLocks/>
            </p:cNvCxnSpPr>
            <p:nvPr/>
          </p:nvCxnSpPr>
          <p:spPr>
            <a:xfrm flipH="1">
              <a:off x="8188959" y="3274021"/>
              <a:ext cx="518161"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85A30E6-74FD-4E48-93A1-78970428A3C3}"/>
                </a:ext>
              </a:extLst>
            </p:cNvPr>
            <p:cNvCxnSpPr>
              <a:cxnSpLocks/>
            </p:cNvCxnSpPr>
            <p:nvPr/>
          </p:nvCxnSpPr>
          <p:spPr>
            <a:xfrm flipH="1">
              <a:off x="8188959" y="5641301"/>
              <a:ext cx="518161"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3" name="Text Placeholder 22">
            <a:extLst>
              <a:ext uri="{FF2B5EF4-FFF2-40B4-BE49-F238E27FC236}">
                <a16:creationId xmlns:a16="http://schemas.microsoft.com/office/drawing/2014/main" id="{CE33872D-FB46-4B4E-9539-99FE9DF23F71}"/>
              </a:ext>
            </a:extLst>
          </p:cNvPr>
          <p:cNvSpPr>
            <a:spLocks noGrp="1"/>
          </p:cNvSpPr>
          <p:nvPr>
            <p:ph type="body" sz="quarter" idx="10" hasCustomPrompt="1"/>
          </p:nvPr>
        </p:nvSpPr>
        <p:spPr>
          <a:xfrm>
            <a:off x="588963" y="2003424"/>
            <a:ext cx="3390900" cy="1224875"/>
          </a:xfrm>
        </p:spPr>
        <p:txBody>
          <a:bodyPr anchor="ctr">
            <a:noAutofit/>
          </a:bodyPr>
          <a:lstStyle>
            <a:lvl1pPr marL="0" indent="0" algn="r" defTabSz="932472" fontAlgn="base">
              <a:spcBef>
                <a:spcPts val="1800"/>
              </a:spcBef>
              <a:spcAft>
                <a:spcPct val="0"/>
              </a:spcAft>
              <a:buNone/>
              <a:defRPr sz="1600">
                <a:solidFill>
                  <a:schemeClr val="tx1"/>
                </a:solidFill>
              </a:defRPr>
            </a:lvl1pPr>
            <a:lvl2pPr marL="228600" indent="0" algn="r">
              <a:spcBef>
                <a:spcPts val="0"/>
              </a:spcBef>
              <a:buNone/>
              <a:defRPr sz="1600">
                <a:solidFill>
                  <a:schemeClr val="tx1"/>
                </a:solidFill>
              </a:defRPr>
            </a:lvl2pPr>
            <a:lvl3pPr marL="457200" indent="0" algn="r">
              <a:spcBef>
                <a:spcPts val="0"/>
              </a:spcBef>
              <a:buNone/>
              <a:defRPr sz="1600">
                <a:solidFill>
                  <a:schemeClr val="tx1"/>
                </a:solidFill>
              </a:defRPr>
            </a:lvl3pPr>
            <a:lvl4pPr marL="661988" indent="0" algn="r">
              <a:spcBef>
                <a:spcPts val="0"/>
              </a:spcBef>
              <a:buNone/>
              <a:defRPr sz="1600">
                <a:solidFill>
                  <a:schemeClr val="tx1"/>
                </a:solidFill>
              </a:defRPr>
            </a:lvl4pPr>
            <a:lvl5pPr marL="855663" indent="0" algn="r">
              <a:spcBef>
                <a:spcPts val="0"/>
              </a:spcBef>
              <a:buNone/>
              <a:defRPr sz="1600">
                <a:solidFill>
                  <a:schemeClr val="tx1"/>
                </a:solidFill>
              </a:defRPr>
            </a:lvl5pPr>
          </a:lstStyle>
          <a:p>
            <a:pPr lvl="0" algn="r" defTabSz="932472" fontAlgn="base">
              <a:spcBef>
                <a:spcPts val="1800"/>
              </a:spcBef>
              <a:spcAft>
                <a:spcPct val="0"/>
              </a:spcAft>
              <a:defRPr/>
            </a:pPr>
            <a:r>
              <a:rPr lang="en-US" sz="1600">
                <a:ea typeface="Segoe UI" pitchFamily="34" charset="0"/>
                <a:cs typeface="Segoe UI" pitchFamily="34" charset="0"/>
              </a:rPr>
              <a:t>Lorem ipsum dolor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consectetuer</a:t>
            </a:r>
            <a:r>
              <a:rPr lang="en-US" sz="1600">
                <a:ea typeface="Segoe UI" pitchFamily="34" charset="0"/>
                <a:cs typeface="Segoe UI" pitchFamily="34" charset="0"/>
              </a:rPr>
              <a:t> </a:t>
            </a:r>
            <a:r>
              <a:rPr lang="en-US" sz="1600" err="1">
                <a:ea typeface="Segoe UI" pitchFamily="34" charset="0"/>
                <a:cs typeface="Segoe UI" pitchFamily="34" charset="0"/>
              </a:rPr>
              <a:t>adipiscing</a:t>
            </a:r>
            <a:r>
              <a:rPr lang="en-US" sz="1600">
                <a:ea typeface="Segoe UI" pitchFamily="34" charset="0"/>
                <a:cs typeface="Segoe UI" pitchFamily="34" charset="0"/>
              </a:rPr>
              <a:t> </a:t>
            </a:r>
            <a:r>
              <a:rPr lang="en-US" sz="1600" err="1">
                <a:ea typeface="Segoe UI" pitchFamily="34" charset="0"/>
                <a:cs typeface="Segoe UI" pitchFamily="34" charset="0"/>
              </a:rPr>
              <a:t>elit</a:t>
            </a:r>
            <a:r>
              <a:rPr lang="en-US" sz="1600">
                <a:ea typeface="Segoe UI" pitchFamily="34" charset="0"/>
                <a:cs typeface="Segoe UI" pitchFamily="34" charset="0"/>
              </a:rPr>
              <a:t>. Maecenas </a:t>
            </a:r>
            <a:r>
              <a:rPr lang="en-US" sz="1600" err="1">
                <a:ea typeface="Segoe UI" pitchFamily="34" charset="0"/>
                <a:cs typeface="Segoe UI" pitchFamily="34" charset="0"/>
              </a:rPr>
              <a:t>porttitor</a:t>
            </a:r>
            <a:r>
              <a:rPr lang="en-US" sz="1600">
                <a:ea typeface="Segoe UI" pitchFamily="34" charset="0"/>
                <a:cs typeface="Segoe UI" pitchFamily="34" charset="0"/>
              </a:rPr>
              <a:t> </a:t>
            </a:r>
            <a:r>
              <a:rPr lang="en-US" sz="1600" err="1">
                <a:ea typeface="Segoe UI" pitchFamily="34" charset="0"/>
                <a:cs typeface="Segoe UI" pitchFamily="34" charset="0"/>
              </a:rPr>
              <a:t>congue</a:t>
            </a:r>
            <a:r>
              <a:rPr lang="en-US" sz="1600">
                <a:ea typeface="Segoe UI" pitchFamily="34" charset="0"/>
                <a:cs typeface="Segoe UI" pitchFamily="34" charset="0"/>
              </a:rPr>
              <a:t> </a:t>
            </a:r>
            <a:r>
              <a:rPr lang="en-US" sz="1600" err="1">
                <a:ea typeface="Segoe UI" pitchFamily="34" charset="0"/>
                <a:cs typeface="Segoe UI" pitchFamily="34" charset="0"/>
              </a:rPr>
              <a:t>massa</a:t>
            </a:r>
            <a:r>
              <a:rPr lang="en-US" sz="1600">
                <a:ea typeface="Segoe UI" pitchFamily="34" charset="0"/>
                <a:cs typeface="Segoe UI" pitchFamily="34" charset="0"/>
              </a:rPr>
              <a:t>.</a:t>
            </a:r>
          </a:p>
        </p:txBody>
      </p:sp>
      <p:sp>
        <p:nvSpPr>
          <p:cNvPr id="24" name="Text Placeholder 22">
            <a:extLst>
              <a:ext uri="{FF2B5EF4-FFF2-40B4-BE49-F238E27FC236}">
                <a16:creationId xmlns:a16="http://schemas.microsoft.com/office/drawing/2014/main" id="{6CFA83F9-43A4-41CE-BD84-C3C2B9B791E2}"/>
              </a:ext>
            </a:extLst>
          </p:cNvPr>
          <p:cNvSpPr>
            <a:spLocks noGrp="1"/>
          </p:cNvSpPr>
          <p:nvPr>
            <p:ph type="body" sz="quarter" idx="11" hasCustomPrompt="1"/>
          </p:nvPr>
        </p:nvSpPr>
        <p:spPr>
          <a:xfrm>
            <a:off x="588963" y="4364659"/>
            <a:ext cx="3390900" cy="1224875"/>
          </a:xfrm>
        </p:spPr>
        <p:txBody>
          <a:bodyPr anchor="ctr">
            <a:noAutofit/>
          </a:bodyPr>
          <a:lstStyle>
            <a:lvl1pPr marL="0" indent="0" algn="r" defTabSz="932472" fontAlgn="base">
              <a:spcBef>
                <a:spcPts val="1800"/>
              </a:spcBef>
              <a:spcAft>
                <a:spcPct val="0"/>
              </a:spcAft>
              <a:buNone/>
              <a:defRPr sz="1600">
                <a:solidFill>
                  <a:schemeClr val="tx1"/>
                </a:solidFill>
              </a:defRPr>
            </a:lvl1pPr>
            <a:lvl2pPr marL="228600" indent="0" algn="r">
              <a:spcBef>
                <a:spcPts val="0"/>
              </a:spcBef>
              <a:buNone/>
              <a:defRPr sz="1600">
                <a:solidFill>
                  <a:schemeClr val="tx1"/>
                </a:solidFill>
              </a:defRPr>
            </a:lvl2pPr>
            <a:lvl3pPr marL="457200" indent="0" algn="r">
              <a:spcBef>
                <a:spcPts val="0"/>
              </a:spcBef>
              <a:buNone/>
              <a:defRPr sz="1600">
                <a:solidFill>
                  <a:schemeClr val="tx1"/>
                </a:solidFill>
              </a:defRPr>
            </a:lvl3pPr>
            <a:lvl4pPr marL="661988" indent="0" algn="r">
              <a:spcBef>
                <a:spcPts val="0"/>
              </a:spcBef>
              <a:buNone/>
              <a:defRPr sz="1600">
                <a:solidFill>
                  <a:schemeClr val="tx1"/>
                </a:solidFill>
              </a:defRPr>
            </a:lvl4pPr>
            <a:lvl5pPr marL="855663" indent="0" algn="r">
              <a:spcBef>
                <a:spcPts val="0"/>
              </a:spcBef>
              <a:buNone/>
              <a:defRPr sz="1600">
                <a:solidFill>
                  <a:schemeClr val="tx1"/>
                </a:solidFill>
              </a:defRPr>
            </a:lvl5pPr>
          </a:lstStyle>
          <a:p>
            <a:pPr lvl="0" algn="r" defTabSz="932472" fontAlgn="base">
              <a:spcBef>
                <a:spcPts val="1800"/>
              </a:spcBef>
              <a:spcAft>
                <a:spcPct val="0"/>
              </a:spcAft>
              <a:defRPr/>
            </a:pPr>
            <a:r>
              <a:rPr lang="en-US" sz="1600">
                <a:ea typeface="Segoe UI" pitchFamily="34" charset="0"/>
                <a:cs typeface="Segoe UI" pitchFamily="34" charset="0"/>
              </a:rPr>
              <a:t>Lorem ipsum dolor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consectetuer</a:t>
            </a:r>
            <a:r>
              <a:rPr lang="en-US" sz="1600">
                <a:ea typeface="Segoe UI" pitchFamily="34" charset="0"/>
                <a:cs typeface="Segoe UI" pitchFamily="34" charset="0"/>
              </a:rPr>
              <a:t> </a:t>
            </a:r>
            <a:r>
              <a:rPr lang="en-US" sz="1600" err="1">
                <a:ea typeface="Segoe UI" pitchFamily="34" charset="0"/>
                <a:cs typeface="Segoe UI" pitchFamily="34" charset="0"/>
              </a:rPr>
              <a:t>adipiscing</a:t>
            </a:r>
            <a:r>
              <a:rPr lang="en-US" sz="1600">
                <a:ea typeface="Segoe UI" pitchFamily="34" charset="0"/>
                <a:cs typeface="Segoe UI" pitchFamily="34" charset="0"/>
              </a:rPr>
              <a:t> </a:t>
            </a:r>
            <a:r>
              <a:rPr lang="en-US" sz="1600" err="1">
                <a:ea typeface="Segoe UI" pitchFamily="34" charset="0"/>
                <a:cs typeface="Segoe UI" pitchFamily="34" charset="0"/>
              </a:rPr>
              <a:t>elit</a:t>
            </a:r>
            <a:r>
              <a:rPr lang="en-US" sz="1600">
                <a:ea typeface="Segoe UI" pitchFamily="34" charset="0"/>
                <a:cs typeface="Segoe UI" pitchFamily="34" charset="0"/>
              </a:rPr>
              <a:t>. Maecenas </a:t>
            </a:r>
            <a:r>
              <a:rPr lang="en-US" sz="1600" err="1">
                <a:ea typeface="Segoe UI" pitchFamily="34" charset="0"/>
                <a:cs typeface="Segoe UI" pitchFamily="34" charset="0"/>
              </a:rPr>
              <a:t>porttitor</a:t>
            </a:r>
            <a:r>
              <a:rPr lang="en-US" sz="1600">
                <a:ea typeface="Segoe UI" pitchFamily="34" charset="0"/>
                <a:cs typeface="Segoe UI" pitchFamily="34" charset="0"/>
              </a:rPr>
              <a:t> </a:t>
            </a:r>
            <a:r>
              <a:rPr lang="en-US" sz="1600" err="1">
                <a:ea typeface="Segoe UI" pitchFamily="34" charset="0"/>
                <a:cs typeface="Segoe UI" pitchFamily="34" charset="0"/>
              </a:rPr>
              <a:t>congue</a:t>
            </a:r>
            <a:r>
              <a:rPr lang="en-US" sz="1600">
                <a:ea typeface="Segoe UI" pitchFamily="34" charset="0"/>
                <a:cs typeface="Segoe UI" pitchFamily="34" charset="0"/>
              </a:rPr>
              <a:t> </a:t>
            </a:r>
            <a:r>
              <a:rPr lang="en-US" sz="1600" err="1">
                <a:ea typeface="Segoe UI" pitchFamily="34" charset="0"/>
                <a:cs typeface="Segoe UI" pitchFamily="34" charset="0"/>
              </a:rPr>
              <a:t>massa</a:t>
            </a:r>
            <a:r>
              <a:rPr lang="en-US" sz="1600">
                <a:ea typeface="Segoe UI" pitchFamily="34" charset="0"/>
                <a:cs typeface="Segoe UI" pitchFamily="34" charset="0"/>
              </a:rPr>
              <a:t>.</a:t>
            </a:r>
          </a:p>
        </p:txBody>
      </p:sp>
      <p:sp>
        <p:nvSpPr>
          <p:cNvPr id="28" name="Text Placeholder 27">
            <a:extLst>
              <a:ext uri="{FF2B5EF4-FFF2-40B4-BE49-F238E27FC236}">
                <a16:creationId xmlns:a16="http://schemas.microsoft.com/office/drawing/2014/main" id="{7200B3DA-3B1E-40D4-9678-D3B3144C4083}"/>
              </a:ext>
            </a:extLst>
          </p:cNvPr>
          <p:cNvSpPr>
            <a:spLocks noGrp="1"/>
          </p:cNvSpPr>
          <p:nvPr>
            <p:ph type="body" sz="quarter" idx="14" hasCustomPrompt="1"/>
          </p:nvPr>
        </p:nvSpPr>
        <p:spPr>
          <a:xfrm>
            <a:off x="8170863" y="2003425"/>
            <a:ext cx="3390900" cy="1230921"/>
          </a:xfrm>
        </p:spPr>
        <p:txBody>
          <a:bodyPr anchor="ctr">
            <a:noAutofit/>
          </a:bodyPr>
          <a:lstStyle>
            <a:lvl1pPr marL="0" indent="0" algn="l">
              <a:buNone/>
              <a:defRPr sz="1600">
                <a:solidFill>
                  <a:schemeClr val="tx1"/>
                </a:solidFill>
              </a:defRPr>
            </a:lvl1pPr>
            <a:lvl2pPr marL="228600" indent="0" algn="l">
              <a:buNone/>
              <a:defRPr sz="1600">
                <a:solidFill>
                  <a:schemeClr val="tx1"/>
                </a:solidFill>
              </a:defRPr>
            </a:lvl2pPr>
            <a:lvl3pPr marL="457200" indent="0" algn="l">
              <a:buNone/>
              <a:defRPr sz="1600">
                <a:solidFill>
                  <a:schemeClr val="tx1"/>
                </a:solidFill>
              </a:defRPr>
            </a:lvl3pPr>
            <a:lvl4pPr marL="661988" indent="0" algn="l">
              <a:buNone/>
              <a:defRPr sz="1600">
                <a:solidFill>
                  <a:schemeClr val="tx1"/>
                </a:solidFill>
              </a:defRPr>
            </a:lvl4pPr>
            <a:lvl5pPr marL="855663" indent="0" algn="l">
              <a:buNone/>
              <a:defRPr sz="1600">
                <a:solidFill>
                  <a:schemeClr val="tx1"/>
                </a:solidFill>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a:t>
            </a:r>
          </a:p>
        </p:txBody>
      </p:sp>
      <p:sp>
        <p:nvSpPr>
          <p:cNvPr id="29" name="Text Placeholder 27">
            <a:extLst>
              <a:ext uri="{FF2B5EF4-FFF2-40B4-BE49-F238E27FC236}">
                <a16:creationId xmlns:a16="http://schemas.microsoft.com/office/drawing/2014/main" id="{8ADE84FF-F332-43DB-8EAC-6FBE08FF08EA}"/>
              </a:ext>
            </a:extLst>
          </p:cNvPr>
          <p:cNvSpPr>
            <a:spLocks noGrp="1"/>
          </p:cNvSpPr>
          <p:nvPr>
            <p:ph type="body" sz="quarter" idx="15" hasCustomPrompt="1"/>
          </p:nvPr>
        </p:nvSpPr>
        <p:spPr>
          <a:xfrm>
            <a:off x="8170863" y="4364660"/>
            <a:ext cx="3390900" cy="1230921"/>
          </a:xfrm>
        </p:spPr>
        <p:txBody>
          <a:bodyPr anchor="ctr">
            <a:noAutofit/>
          </a:bodyPr>
          <a:lstStyle>
            <a:lvl1pPr marL="0" indent="0" algn="l">
              <a:buNone/>
              <a:defRPr sz="1600">
                <a:solidFill>
                  <a:schemeClr val="tx1"/>
                </a:solidFill>
              </a:defRPr>
            </a:lvl1pPr>
            <a:lvl2pPr marL="228600" indent="0" algn="l">
              <a:buNone/>
              <a:defRPr sz="1600">
                <a:solidFill>
                  <a:schemeClr val="tx1"/>
                </a:solidFill>
              </a:defRPr>
            </a:lvl2pPr>
            <a:lvl3pPr marL="457200" indent="0" algn="l">
              <a:buNone/>
              <a:defRPr sz="1600">
                <a:solidFill>
                  <a:schemeClr val="tx1"/>
                </a:solidFill>
              </a:defRPr>
            </a:lvl3pPr>
            <a:lvl4pPr marL="661988" indent="0" algn="l">
              <a:buNone/>
              <a:defRPr sz="1600">
                <a:solidFill>
                  <a:schemeClr val="tx1"/>
                </a:solidFill>
              </a:defRPr>
            </a:lvl4pPr>
            <a:lvl5pPr marL="855663" indent="0" algn="l">
              <a:buNone/>
              <a:defRPr sz="1600">
                <a:solidFill>
                  <a:schemeClr val="tx1"/>
                </a:solidFill>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a:t>
            </a:r>
          </a:p>
        </p:txBody>
      </p:sp>
      <p:sp>
        <p:nvSpPr>
          <p:cNvPr id="39" name="Oval 38">
            <a:extLst>
              <a:ext uri="{FF2B5EF4-FFF2-40B4-BE49-F238E27FC236}">
                <a16:creationId xmlns:a16="http://schemas.microsoft.com/office/drawing/2014/main" id="{8A414F98-2355-4E8A-9EA6-2FAADBFB9F53}"/>
              </a:ext>
            </a:extLst>
          </p:cNvPr>
          <p:cNvSpPr/>
          <p:nvPr/>
        </p:nvSpPr>
        <p:spPr bwMode="auto">
          <a:xfrm>
            <a:off x="4305441" y="1992050"/>
            <a:ext cx="1371600" cy="1371600"/>
          </a:xfrm>
          <a:prstGeom prst="ellipse">
            <a:avLst/>
          </a:prstGeom>
          <a:solidFill>
            <a:schemeClr val="accent1"/>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40" name="Oval 39">
            <a:extLst>
              <a:ext uri="{FF2B5EF4-FFF2-40B4-BE49-F238E27FC236}">
                <a16:creationId xmlns:a16="http://schemas.microsoft.com/office/drawing/2014/main" id="{6597C044-0E9E-4D8D-9F59-15555FEC2253}"/>
              </a:ext>
            </a:extLst>
          </p:cNvPr>
          <p:cNvSpPr/>
          <p:nvPr/>
        </p:nvSpPr>
        <p:spPr bwMode="auto">
          <a:xfrm>
            <a:off x="6501563" y="1992050"/>
            <a:ext cx="1371600" cy="1371600"/>
          </a:xfrm>
          <a:prstGeom prst="ellipse">
            <a:avLst/>
          </a:prstGeom>
          <a:solidFill>
            <a:schemeClr val="accent1"/>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41" name="Oval 40">
            <a:extLst>
              <a:ext uri="{FF2B5EF4-FFF2-40B4-BE49-F238E27FC236}">
                <a16:creationId xmlns:a16="http://schemas.microsoft.com/office/drawing/2014/main" id="{F6F2BF8B-2E50-4F97-AD12-512C64222695}"/>
              </a:ext>
            </a:extLst>
          </p:cNvPr>
          <p:cNvSpPr/>
          <p:nvPr/>
        </p:nvSpPr>
        <p:spPr bwMode="auto">
          <a:xfrm>
            <a:off x="4305441" y="4213908"/>
            <a:ext cx="1371600" cy="1371600"/>
          </a:xfrm>
          <a:prstGeom prst="ellipse">
            <a:avLst/>
          </a:prstGeom>
          <a:solidFill>
            <a:schemeClr val="accent1"/>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42" name="Oval 41">
            <a:extLst>
              <a:ext uri="{FF2B5EF4-FFF2-40B4-BE49-F238E27FC236}">
                <a16:creationId xmlns:a16="http://schemas.microsoft.com/office/drawing/2014/main" id="{7BE1A3E3-1FE8-4616-BAE1-CF60D4EF40A6}"/>
              </a:ext>
            </a:extLst>
          </p:cNvPr>
          <p:cNvSpPr/>
          <p:nvPr/>
        </p:nvSpPr>
        <p:spPr bwMode="auto">
          <a:xfrm>
            <a:off x="6501563" y="4213908"/>
            <a:ext cx="1371600" cy="1371600"/>
          </a:xfrm>
          <a:prstGeom prst="ellipse">
            <a:avLst/>
          </a:prstGeom>
          <a:solidFill>
            <a:schemeClr val="accent1"/>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10619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Layout_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22" name="Freeform 36">
            <a:extLst>
              <a:ext uri="{FF2B5EF4-FFF2-40B4-BE49-F238E27FC236}">
                <a16:creationId xmlns:a16="http://schemas.microsoft.com/office/drawing/2014/main" id="{DC99E79F-3651-4686-B88D-DA3ADAD812F2}"/>
              </a:ext>
            </a:extLst>
          </p:cNvPr>
          <p:cNvSpPr>
            <a:spLocks/>
          </p:cNvSpPr>
          <p:nvPr/>
        </p:nvSpPr>
        <p:spPr bwMode="auto">
          <a:xfrm>
            <a:off x="701898" y="1432560"/>
            <a:ext cx="2679258" cy="2020149"/>
          </a:xfrm>
          <a:custGeom>
            <a:avLst/>
            <a:gdLst>
              <a:gd name="T0" fmla="*/ 246 w 829"/>
              <a:gd name="T1" fmla="*/ 576 h 624"/>
              <a:gd name="T2" fmla="*/ 243 w 829"/>
              <a:gd name="T3" fmla="*/ 585 h 624"/>
              <a:gd name="T4" fmla="*/ 364 w 829"/>
              <a:gd name="T5" fmla="*/ 624 h 624"/>
              <a:gd name="T6" fmla="*/ 454 w 829"/>
              <a:gd name="T7" fmla="*/ 487 h 624"/>
              <a:gd name="T8" fmla="*/ 450 w 829"/>
              <a:gd name="T9" fmla="*/ 482 h 624"/>
              <a:gd name="T10" fmla="*/ 450 w 829"/>
              <a:gd name="T11" fmla="*/ 482 h 624"/>
              <a:gd name="T12" fmla="*/ 400 w 829"/>
              <a:gd name="T13" fmla="*/ 458 h 624"/>
              <a:gd name="T14" fmla="*/ 392 w 829"/>
              <a:gd name="T15" fmla="*/ 407 h 624"/>
              <a:gd name="T16" fmla="*/ 425 w 829"/>
              <a:gd name="T17" fmla="*/ 362 h 624"/>
              <a:gd name="T18" fmla="*/ 474 w 829"/>
              <a:gd name="T19" fmla="*/ 346 h 624"/>
              <a:gd name="T20" fmla="*/ 524 w 829"/>
              <a:gd name="T21" fmla="*/ 369 h 624"/>
              <a:gd name="T22" fmla="*/ 530 w 829"/>
              <a:gd name="T23" fmla="*/ 424 h 624"/>
              <a:gd name="T24" fmla="*/ 533 w 829"/>
              <a:gd name="T25" fmla="*/ 428 h 624"/>
              <a:gd name="T26" fmla="*/ 708 w 829"/>
              <a:gd name="T27" fmla="*/ 384 h 624"/>
              <a:gd name="T28" fmla="*/ 708 w 829"/>
              <a:gd name="T29" fmla="*/ 245 h 624"/>
              <a:gd name="T30" fmla="*/ 735 w 829"/>
              <a:gd name="T31" fmla="*/ 245 h 624"/>
              <a:gd name="T32" fmla="*/ 777 w 829"/>
              <a:gd name="T33" fmla="*/ 271 h 624"/>
              <a:gd name="T34" fmla="*/ 829 w 829"/>
              <a:gd name="T35" fmla="*/ 207 h 624"/>
              <a:gd name="T36" fmla="*/ 777 w 829"/>
              <a:gd name="T37" fmla="*/ 143 h 624"/>
              <a:gd name="T38" fmla="*/ 735 w 829"/>
              <a:gd name="T39" fmla="*/ 170 h 624"/>
              <a:gd name="T40" fmla="*/ 708 w 829"/>
              <a:gd name="T41" fmla="*/ 170 h 624"/>
              <a:gd name="T42" fmla="*/ 708 w 829"/>
              <a:gd name="T43" fmla="*/ 0 h 624"/>
              <a:gd name="T44" fmla="*/ 0 w 829"/>
              <a:gd name="T45" fmla="*/ 506 h 624"/>
              <a:gd name="T46" fmla="*/ 149 w 829"/>
              <a:gd name="T47" fmla="*/ 554 h 624"/>
              <a:gd name="T48" fmla="*/ 152 w 829"/>
              <a:gd name="T49" fmla="*/ 545 h 624"/>
              <a:gd name="T50" fmla="*/ 141 w 829"/>
              <a:gd name="T51" fmla="*/ 491 h 624"/>
              <a:gd name="T52" fmla="*/ 206 w 829"/>
              <a:gd name="T53" fmla="*/ 449 h 624"/>
              <a:gd name="T54" fmla="*/ 233 w 829"/>
              <a:gd name="T55" fmla="*/ 454 h 624"/>
              <a:gd name="T56" fmla="*/ 286 w 829"/>
              <a:gd name="T57" fmla="*/ 538 h 624"/>
              <a:gd name="T58" fmla="*/ 246 w 829"/>
              <a:gd name="T59" fmla="*/ 576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29" h="624">
                <a:moveTo>
                  <a:pt x="246" y="576"/>
                </a:moveTo>
                <a:cubicBezTo>
                  <a:pt x="243" y="585"/>
                  <a:pt x="243" y="585"/>
                  <a:pt x="243" y="585"/>
                </a:cubicBezTo>
                <a:cubicBezTo>
                  <a:pt x="364" y="624"/>
                  <a:pt x="364" y="624"/>
                  <a:pt x="364" y="624"/>
                </a:cubicBezTo>
                <a:cubicBezTo>
                  <a:pt x="383" y="572"/>
                  <a:pt x="414" y="525"/>
                  <a:pt x="454" y="487"/>
                </a:cubicBezTo>
                <a:cubicBezTo>
                  <a:pt x="450" y="482"/>
                  <a:pt x="450" y="482"/>
                  <a:pt x="450" y="482"/>
                </a:cubicBezTo>
                <a:cubicBezTo>
                  <a:pt x="450" y="482"/>
                  <a:pt x="450" y="482"/>
                  <a:pt x="450" y="482"/>
                </a:cubicBezTo>
                <a:cubicBezTo>
                  <a:pt x="429" y="482"/>
                  <a:pt x="411" y="473"/>
                  <a:pt x="400" y="458"/>
                </a:cubicBezTo>
                <a:cubicBezTo>
                  <a:pt x="390" y="444"/>
                  <a:pt x="387" y="426"/>
                  <a:pt x="392" y="407"/>
                </a:cubicBezTo>
                <a:cubicBezTo>
                  <a:pt x="397" y="390"/>
                  <a:pt x="409" y="374"/>
                  <a:pt x="425" y="362"/>
                </a:cubicBezTo>
                <a:cubicBezTo>
                  <a:pt x="439" y="352"/>
                  <a:pt x="457" y="346"/>
                  <a:pt x="474" y="346"/>
                </a:cubicBezTo>
                <a:cubicBezTo>
                  <a:pt x="495" y="346"/>
                  <a:pt x="513" y="354"/>
                  <a:pt x="524" y="369"/>
                </a:cubicBezTo>
                <a:cubicBezTo>
                  <a:pt x="535" y="385"/>
                  <a:pt x="537" y="405"/>
                  <a:pt x="530" y="424"/>
                </a:cubicBezTo>
                <a:cubicBezTo>
                  <a:pt x="533" y="428"/>
                  <a:pt x="533" y="428"/>
                  <a:pt x="533" y="428"/>
                </a:cubicBezTo>
                <a:cubicBezTo>
                  <a:pt x="585" y="400"/>
                  <a:pt x="645" y="384"/>
                  <a:pt x="708" y="384"/>
                </a:cubicBezTo>
                <a:cubicBezTo>
                  <a:pt x="708" y="245"/>
                  <a:pt x="708" y="245"/>
                  <a:pt x="708" y="245"/>
                </a:cubicBezTo>
                <a:cubicBezTo>
                  <a:pt x="735" y="245"/>
                  <a:pt x="735" y="245"/>
                  <a:pt x="735" y="245"/>
                </a:cubicBezTo>
                <a:cubicBezTo>
                  <a:pt x="745" y="261"/>
                  <a:pt x="760" y="271"/>
                  <a:pt x="777" y="271"/>
                </a:cubicBezTo>
                <a:cubicBezTo>
                  <a:pt x="806" y="271"/>
                  <a:pt x="829" y="243"/>
                  <a:pt x="829" y="207"/>
                </a:cubicBezTo>
                <a:cubicBezTo>
                  <a:pt x="829" y="172"/>
                  <a:pt x="806" y="143"/>
                  <a:pt x="777" y="143"/>
                </a:cubicBezTo>
                <a:cubicBezTo>
                  <a:pt x="760" y="143"/>
                  <a:pt x="745" y="154"/>
                  <a:pt x="735" y="170"/>
                </a:cubicBezTo>
                <a:cubicBezTo>
                  <a:pt x="708" y="170"/>
                  <a:pt x="708" y="170"/>
                  <a:pt x="708" y="170"/>
                </a:cubicBezTo>
                <a:cubicBezTo>
                  <a:pt x="708" y="0"/>
                  <a:pt x="708" y="0"/>
                  <a:pt x="708" y="0"/>
                </a:cubicBezTo>
                <a:cubicBezTo>
                  <a:pt x="381" y="0"/>
                  <a:pt x="105" y="198"/>
                  <a:pt x="0" y="506"/>
                </a:cubicBezTo>
                <a:cubicBezTo>
                  <a:pt x="149" y="554"/>
                  <a:pt x="149" y="554"/>
                  <a:pt x="149" y="554"/>
                </a:cubicBezTo>
                <a:cubicBezTo>
                  <a:pt x="152" y="545"/>
                  <a:pt x="152" y="545"/>
                  <a:pt x="152" y="545"/>
                </a:cubicBezTo>
                <a:cubicBezTo>
                  <a:pt x="139" y="529"/>
                  <a:pt x="136" y="509"/>
                  <a:pt x="141" y="491"/>
                </a:cubicBezTo>
                <a:cubicBezTo>
                  <a:pt x="149" y="466"/>
                  <a:pt x="175" y="449"/>
                  <a:pt x="206" y="449"/>
                </a:cubicBezTo>
                <a:cubicBezTo>
                  <a:pt x="215" y="449"/>
                  <a:pt x="224" y="451"/>
                  <a:pt x="233" y="454"/>
                </a:cubicBezTo>
                <a:cubicBezTo>
                  <a:pt x="273" y="467"/>
                  <a:pt x="297" y="504"/>
                  <a:pt x="286" y="538"/>
                </a:cubicBezTo>
                <a:cubicBezTo>
                  <a:pt x="280" y="556"/>
                  <a:pt x="265" y="569"/>
                  <a:pt x="246" y="57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25" name="Freeform 37">
            <a:extLst>
              <a:ext uri="{FF2B5EF4-FFF2-40B4-BE49-F238E27FC236}">
                <a16:creationId xmlns:a16="http://schemas.microsoft.com/office/drawing/2014/main" id="{19D0C977-FE2B-44DD-B964-A8C439AB9841}"/>
              </a:ext>
            </a:extLst>
          </p:cNvPr>
          <p:cNvSpPr>
            <a:spLocks/>
          </p:cNvSpPr>
          <p:nvPr/>
        </p:nvSpPr>
        <p:spPr bwMode="auto">
          <a:xfrm>
            <a:off x="366396" y="2900678"/>
            <a:ext cx="1896420" cy="2893406"/>
          </a:xfrm>
          <a:custGeom>
            <a:avLst/>
            <a:gdLst>
              <a:gd name="T0" fmla="*/ 481 w 587"/>
              <a:gd name="T1" fmla="*/ 453 h 893"/>
              <a:gd name="T2" fmla="*/ 476 w 587"/>
              <a:gd name="T3" fmla="*/ 455 h 893"/>
              <a:gd name="T4" fmla="*/ 438 w 587"/>
              <a:gd name="T5" fmla="*/ 495 h 893"/>
              <a:gd name="T6" fmla="*/ 422 w 587"/>
              <a:gd name="T7" fmla="*/ 497 h 893"/>
              <a:gd name="T8" fmla="*/ 354 w 587"/>
              <a:gd name="T9" fmla="*/ 442 h 893"/>
              <a:gd name="T10" fmla="*/ 392 w 587"/>
              <a:gd name="T11" fmla="*/ 350 h 893"/>
              <a:gd name="T12" fmla="*/ 408 w 587"/>
              <a:gd name="T13" fmla="*/ 347 h 893"/>
              <a:gd name="T14" fmla="*/ 446 w 587"/>
              <a:gd name="T15" fmla="*/ 361 h 893"/>
              <a:gd name="T16" fmla="*/ 451 w 587"/>
              <a:gd name="T17" fmla="*/ 359 h 893"/>
              <a:gd name="T18" fmla="*/ 446 w 587"/>
              <a:gd name="T19" fmla="*/ 296 h 893"/>
              <a:gd name="T20" fmla="*/ 464 w 587"/>
              <a:gd name="T21" fmla="*/ 181 h 893"/>
              <a:gd name="T22" fmla="*/ 331 w 587"/>
              <a:gd name="T23" fmla="*/ 138 h 893"/>
              <a:gd name="T24" fmla="*/ 340 w 587"/>
              <a:gd name="T25" fmla="*/ 112 h 893"/>
              <a:gd name="T26" fmla="*/ 378 w 587"/>
              <a:gd name="T27" fmla="*/ 80 h 893"/>
              <a:gd name="T28" fmla="*/ 334 w 587"/>
              <a:gd name="T29" fmla="*/ 11 h 893"/>
              <a:gd name="T30" fmla="*/ 257 w 587"/>
              <a:gd name="T31" fmla="*/ 41 h 893"/>
              <a:gd name="T32" fmla="*/ 269 w 587"/>
              <a:gd name="T33" fmla="*/ 89 h 893"/>
              <a:gd name="T34" fmla="*/ 260 w 587"/>
              <a:gd name="T35" fmla="*/ 115 h 893"/>
              <a:gd name="T36" fmla="*/ 101 w 587"/>
              <a:gd name="T37" fmla="*/ 63 h 893"/>
              <a:gd name="T38" fmla="*/ 363 w 587"/>
              <a:gd name="T39" fmla="*/ 893 h 893"/>
              <a:gd name="T40" fmla="*/ 455 w 587"/>
              <a:gd name="T41" fmla="*/ 766 h 893"/>
              <a:gd name="T42" fmla="*/ 447 w 587"/>
              <a:gd name="T43" fmla="*/ 760 h 893"/>
              <a:gd name="T44" fmla="*/ 426 w 587"/>
              <a:gd name="T45" fmla="*/ 763 h 893"/>
              <a:gd name="T46" fmla="*/ 392 w 587"/>
              <a:gd name="T47" fmla="*/ 753 h 893"/>
              <a:gd name="T48" fmla="*/ 369 w 587"/>
              <a:gd name="T49" fmla="*/ 707 h 893"/>
              <a:gd name="T50" fmla="*/ 385 w 587"/>
              <a:gd name="T51" fmla="*/ 654 h 893"/>
              <a:gd name="T52" fmla="*/ 448 w 587"/>
              <a:gd name="T53" fmla="*/ 619 h 893"/>
              <a:gd name="T54" fmla="*/ 482 w 587"/>
              <a:gd name="T55" fmla="*/ 630 h 893"/>
              <a:gd name="T56" fmla="*/ 505 w 587"/>
              <a:gd name="T57" fmla="*/ 680 h 893"/>
              <a:gd name="T58" fmla="*/ 513 w 587"/>
              <a:gd name="T59" fmla="*/ 686 h 893"/>
              <a:gd name="T60" fmla="*/ 587 w 587"/>
              <a:gd name="T61" fmla="*/ 584 h 893"/>
              <a:gd name="T62" fmla="*/ 481 w 587"/>
              <a:gd name="T63" fmla="*/ 453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87" h="893">
                <a:moveTo>
                  <a:pt x="481" y="453"/>
                </a:moveTo>
                <a:cubicBezTo>
                  <a:pt x="476" y="455"/>
                  <a:pt x="476" y="455"/>
                  <a:pt x="476" y="455"/>
                </a:cubicBezTo>
                <a:cubicBezTo>
                  <a:pt x="470" y="474"/>
                  <a:pt x="456" y="489"/>
                  <a:pt x="438" y="495"/>
                </a:cubicBezTo>
                <a:cubicBezTo>
                  <a:pt x="433" y="496"/>
                  <a:pt x="427" y="497"/>
                  <a:pt x="422" y="497"/>
                </a:cubicBezTo>
                <a:cubicBezTo>
                  <a:pt x="392" y="497"/>
                  <a:pt x="365" y="474"/>
                  <a:pt x="354" y="442"/>
                </a:cubicBezTo>
                <a:cubicBezTo>
                  <a:pt x="342" y="402"/>
                  <a:pt x="358" y="361"/>
                  <a:pt x="392" y="350"/>
                </a:cubicBezTo>
                <a:cubicBezTo>
                  <a:pt x="397" y="348"/>
                  <a:pt x="403" y="347"/>
                  <a:pt x="408" y="347"/>
                </a:cubicBezTo>
                <a:cubicBezTo>
                  <a:pt x="421" y="347"/>
                  <a:pt x="435" y="352"/>
                  <a:pt x="446" y="361"/>
                </a:cubicBezTo>
                <a:cubicBezTo>
                  <a:pt x="451" y="359"/>
                  <a:pt x="451" y="359"/>
                  <a:pt x="451" y="359"/>
                </a:cubicBezTo>
                <a:cubicBezTo>
                  <a:pt x="448" y="338"/>
                  <a:pt x="446" y="317"/>
                  <a:pt x="446" y="296"/>
                </a:cubicBezTo>
                <a:cubicBezTo>
                  <a:pt x="446" y="256"/>
                  <a:pt x="452" y="217"/>
                  <a:pt x="464" y="181"/>
                </a:cubicBezTo>
                <a:cubicBezTo>
                  <a:pt x="331" y="138"/>
                  <a:pt x="331" y="138"/>
                  <a:pt x="331" y="138"/>
                </a:cubicBezTo>
                <a:cubicBezTo>
                  <a:pt x="340" y="112"/>
                  <a:pt x="340" y="112"/>
                  <a:pt x="340" y="112"/>
                </a:cubicBezTo>
                <a:cubicBezTo>
                  <a:pt x="358" y="108"/>
                  <a:pt x="373" y="97"/>
                  <a:pt x="378" y="80"/>
                </a:cubicBezTo>
                <a:cubicBezTo>
                  <a:pt x="387" y="53"/>
                  <a:pt x="367" y="22"/>
                  <a:pt x="334" y="11"/>
                </a:cubicBezTo>
                <a:cubicBezTo>
                  <a:pt x="300" y="0"/>
                  <a:pt x="266" y="13"/>
                  <a:pt x="257" y="41"/>
                </a:cubicBezTo>
                <a:cubicBezTo>
                  <a:pt x="251" y="57"/>
                  <a:pt x="257" y="75"/>
                  <a:pt x="269" y="89"/>
                </a:cubicBezTo>
                <a:cubicBezTo>
                  <a:pt x="260" y="115"/>
                  <a:pt x="260" y="115"/>
                  <a:pt x="260" y="115"/>
                </a:cubicBezTo>
                <a:cubicBezTo>
                  <a:pt x="101" y="63"/>
                  <a:pt x="101" y="63"/>
                  <a:pt x="101" y="63"/>
                </a:cubicBezTo>
                <a:cubicBezTo>
                  <a:pt x="0" y="374"/>
                  <a:pt x="102" y="697"/>
                  <a:pt x="363" y="893"/>
                </a:cubicBezTo>
                <a:cubicBezTo>
                  <a:pt x="455" y="766"/>
                  <a:pt x="455" y="766"/>
                  <a:pt x="455" y="766"/>
                </a:cubicBezTo>
                <a:cubicBezTo>
                  <a:pt x="447" y="760"/>
                  <a:pt x="447" y="760"/>
                  <a:pt x="447" y="760"/>
                </a:cubicBezTo>
                <a:cubicBezTo>
                  <a:pt x="440" y="762"/>
                  <a:pt x="433" y="763"/>
                  <a:pt x="426" y="763"/>
                </a:cubicBezTo>
                <a:cubicBezTo>
                  <a:pt x="413" y="763"/>
                  <a:pt x="402" y="760"/>
                  <a:pt x="392" y="753"/>
                </a:cubicBezTo>
                <a:cubicBezTo>
                  <a:pt x="378" y="743"/>
                  <a:pt x="370" y="726"/>
                  <a:pt x="369" y="707"/>
                </a:cubicBezTo>
                <a:cubicBezTo>
                  <a:pt x="368" y="689"/>
                  <a:pt x="374" y="670"/>
                  <a:pt x="385" y="654"/>
                </a:cubicBezTo>
                <a:cubicBezTo>
                  <a:pt x="401" y="632"/>
                  <a:pt x="425" y="619"/>
                  <a:pt x="448" y="619"/>
                </a:cubicBezTo>
                <a:cubicBezTo>
                  <a:pt x="461" y="619"/>
                  <a:pt x="472" y="623"/>
                  <a:pt x="482" y="630"/>
                </a:cubicBezTo>
                <a:cubicBezTo>
                  <a:pt x="497" y="641"/>
                  <a:pt x="505" y="659"/>
                  <a:pt x="505" y="680"/>
                </a:cubicBezTo>
                <a:cubicBezTo>
                  <a:pt x="513" y="686"/>
                  <a:pt x="513" y="686"/>
                  <a:pt x="513" y="686"/>
                </a:cubicBezTo>
                <a:cubicBezTo>
                  <a:pt x="587" y="584"/>
                  <a:pt x="587" y="584"/>
                  <a:pt x="587" y="584"/>
                </a:cubicBezTo>
                <a:cubicBezTo>
                  <a:pt x="542" y="549"/>
                  <a:pt x="506" y="504"/>
                  <a:pt x="481" y="453"/>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26" name="Freeform 38">
            <a:extLst>
              <a:ext uri="{FF2B5EF4-FFF2-40B4-BE49-F238E27FC236}">
                <a16:creationId xmlns:a16="http://schemas.microsoft.com/office/drawing/2014/main" id="{EB4C5628-0019-46AC-8098-DFE9F72CCD99}"/>
              </a:ext>
            </a:extLst>
          </p:cNvPr>
          <p:cNvSpPr>
            <a:spLocks/>
          </p:cNvSpPr>
          <p:nvPr/>
        </p:nvSpPr>
        <p:spPr bwMode="auto">
          <a:xfrm>
            <a:off x="1568017" y="4818510"/>
            <a:ext cx="2810129" cy="1625162"/>
          </a:xfrm>
          <a:custGeom>
            <a:avLst/>
            <a:gdLst>
              <a:gd name="T0" fmla="*/ 769 w 870"/>
              <a:gd name="T1" fmla="*/ 193 h 502"/>
              <a:gd name="T2" fmla="*/ 746 w 870"/>
              <a:gd name="T3" fmla="*/ 243 h 502"/>
              <a:gd name="T4" fmla="*/ 713 w 870"/>
              <a:gd name="T5" fmla="*/ 254 h 502"/>
              <a:gd name="T6" fmla="*/ 650 w 870"/>
              <a:gd name="T7" fmla="*/ 219 h 502"/>
              <a:gd name="T8" fmla="*/ 633 w 870"/>
              <a:gd name="T9" fmla="*/ 166 h 502"/>
              <a:gd name="T10" fmla="*/ 657 w 870"/>
              <a:gd name="T11" fmla="*/ 120 h 502"/>
              <a:gd name="T12" fmla="*/ 690 w 870"/>
              <a:gd name="T13" fmla="*/ 110 h 502"/>
              <a:gd name="T14" fmla="*/ 711 w 870"/>
              <a:gd name="T15" fmla="*/ 113 h 502"/>
              <a:gd name="T16" fmla="*/ 720 w 870"/>
              <a:gd name="T17" fmla="*/ 108 h 502"/>
              <a:gd name="T18" fmla="*/ 646 w 870"/>
              <a:gd name="T19" fmla="*/ 6 h 502"/>
              <a:gd name="T20" fmla="*/ 490 w 870"/>
              <a:gd name="T21" fmla="*/ 66 h 502"/>
              <a:gd name="T22" fmla="*/ 490 w 870"/>
              <a:gd name="T23" fmla="*/ 70 h 502"/>
              <a:gd name="T24" fmla="*/ 516 w 870"/>
              <a:gd name="T25" fmla="*/ 118 h 502"/>
              <a:gd name="T26" fmla="*/ 440 w 870"/>
              <a:gd name="T27" fmla="*/ 182 h 502"/>
              <a:gd name="T28" fmla="*/ 440 w 870"/>
              <a:gd name="T29" fmla="*/ 182 h 502"/>
              <a:gd name="T30" fmla="*/ 364 w 870"/>
              <a:gd name="T31" fmla="*/ 118 h 502"/>
              <a:gd name="T32" fmla="*/ 391 w 870"/>
              <a:gd name="T33" fmla="*/ 69 h 502"/>
              <a:gd name="T34" fmla="*/ 391 w 870"/>
              <a:gd name="T35" fmla="*/ 67 h 502"/>
              <a:gd name="T36" fmla="*/ 224 w 870"/>
              <a:gd name="T37" fmla="*/ 0 h 502"/>
              <a:gd name="T38" fmla="*/ 144 w 870"/>
              <a:gd name="T39" fmla="*/ 110 h 502"/>
              <a:gd name="T40" fmla="*/ 121 w 870"/>
              <a:gd name="T41" fmla="*/ 94 h 502"/>
              <a:gd name="T42" fmla="*/ 103 w 870"/>
              <a:gd name="T43" fmla="*/ 48 h 502"/>
              <a:gd name="T44" fmla="*/ 23 w 870"/>
              <a:gd name="T45" fmla="*/ 69 h 502"/>
              <a:gd name="T46" fmla="*/ 27 w 870"/>
              <a:gd name="T47" fmla="*/ 151 h 502"/>
              <a:gd name="T48" fmla="*/ 77 w 870"/>
              <a:gd name="T49" fmla="*/ 154 h 502"/>
              <a:gd name="T50" fmla="*/ 100 w 870"/>
              <a:gd name="T51" fmla="*/ 171 h 502"/>
              <a:gd name="T52" fmla="*/ 0 w 870"/>
              <a:gd name="T53" fmla="*/ 308 h 502"/>
              <a:gd name="T54" fmla="*/ 870 w 870"/>
              <a:gd name="T55" fmla="*/ 315 h 502"/>
              <a:gd name="T56" fmla="*/ 778 w 870"/>
              <a:gd name="T57" fmla="*/ 187 h 502"/>
              <a:gd name="T58" fmla="*/ 769 w 870"/>
              <a:gd name="T59" fmla="*/ 193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0" h="502">
                <a:moveTo>
                  <a:pt x="769" y="193"/>
                </a:moveTo>
                <a:cubicBezTo>
                  <a:pt x="770" y="214"/>
                  <a:pt x="761" y="232"/>
                  <a:pt x="746" y="243"/>
                </a:cubicBezTo>
                <a:cubicBezTo>
                  <a:pt x="736" y="250"/>
                  <a:pt x="725" y="254"/>
                  <a:pt x="713" y="254"/>
                </a:cubicBezTo>
                <a:cubicBezTo>
                  <a:pt x="689" y="254"/>
                  <a:pt x="665" y="241"/>
                  <a:pt x="650" y="219"/>
                </a:cubicBezTo>
                <a:cubicBezTo>
                  <a:pt x="638" y="203"/>
                  <a:pt x="632" y="184"/>
                  <a:pt x="633" y="166"/>
                </a:cubicBezTo>
                <a:cubicBezTo>
                  <a:pt x="634" y="147"/>
                  <a:pt x="642" y="131"/>
                  <a:pt x="657" y="120"/>
                </a:cubicBezTo>
                <a:cubicBezTo>
                  <a:pt x="666" y="113"/>
                  <a:pt x="678" y="110"/>
                  <a:pt x="690" y="110"/>
                </a:cubicBezTo>
                <a:cubicBezTo>
                  <a:pt x="697" y="110"/>
                  <a:pt x="704" y="111"/>
                  <a:pt x="711" y="113"/>
                </a:cubicBezTo>
                <a:cubicBezTo>
                  <a:pt x="720" y="108"/>
                  <a:pt x="720" y="108"/>
                  <a:pt x="720" y="108"/>
                </a:cubicBezTo>
                <a:cubicBezTo>
                  <a:pt x="646" y="6"/>
                  <a:pt x="646" y="6"/>
                  <a:pt x="646" y="6"/>
                </a:cubicBezTo>
                <a:cubicBezTo>
                  <a:pt x="600" y="38"/>
                  <a:pt x="547" y="59"/>
                  <a:pt x="490" y="66"/>
                </a:cubicBezTo>
                <a:cubicBezTo>
                  <a:pt x="490" y="70"/>
                  <a:pt x="490" y="70"/>
                  <a:pt x="490" y="70"/>
                </a:cubicBezTo>
                <a:cubicBezTo>
                  <a:pt x="506" y="82"/>
                  <a:pt x="516" y="100"/>
                  <a:pt x="516" y="118"/>
                </a:cubicBezTo>
                <a:cubicBezTo>
                  <a:pt x="516" y="153"/>
                  <a:pt x="482" y="182"/>
                  <a:pt x="440" y="182"/>
                </a:cubicBezTo>
                <a:cubicBezTo>
                  <a:pt x="440" y="182"/>
                  <a:pt x="440" y="182"/>
                  <a:pt x="440" y="182"/>
                </a:cubicBezTo>
                <a:cubicBezTo>
                  <a:pt x="398" y="181"/>
                  <a:pt x="364" y="153"/>
                  <a:pt x="364" y="118"/>
                </a:cubicBezTo>
                <a:cubicBezTo>
                  <a:pt x="364" y="99"/>
                  <a:pt x="374" y="81"/>
                  <a:pt x="391" y="69"/>
                </a:cubicBezTo>
                <a:cubicBezTo>
                  <a:pt x="391" y="67"/>
                  <a:pt x="391" y="67"/>
                  <a:pt x="391" y="67"/>
                </a:cubicBezTo>
                <a:cubicBezTo>
                  <a:pt x="329" y="58"/>
                  <a:pt x="272" y="35"/>
                  <a:pt x="224" y="0"/>
                </a:cubicBezTo>
                <a:cubicBezTo>
                  <a:pt x="144" y="110"/>
                  <a:pt x="144" y="110"/>
                  <a:pt x="144" y="110"/>
                </a:cubicBezTo>
                <a:cubicBezTo>
                  <a:pt x="121" y="94"/>
                  <a:pt x="121" y="94"/>
                  <a:pt x="121" y="94"/>
                </a:cubicBezTo>
                <a:cubicBezTo>
                  <a:pt x="123" y="75"/>
                  <a:pt x="117" y="58"/>
                  <a:pt x="103" y="48"/>
                </a:cubicBezTo>
                <a:cubicBezTo>
                  <a:pt x="80" y="31"/>
                  <a:pt x="44" y="41"/>
                  <a:pt x="23" y="69"/>
                </a:cubicBezTo>
                <a:cubicBezTo>
                  <a:pt x="2" y="98"/>
                  <a:pt x="4" y="134"/>
                  <a:pt x="27" y="151"/>
                </a:cubicBezTo>
                <a:cubicBezTo>
                  <a:pt x="41" y="161"/>
                  <a:pt x="60" y="162"/>
                  <a:pt x="77" y="154"/>
                </a:cubicBezTo>
                <a:cubicBezTo>
                  <a:pt x="100" y="171"/>
                  <a:pt x="100" y="171"/>
                  <a:pt x="100" y="171"/>
                </a:cubicBezTo>
                <a:cubicBezTo>
                  <a:pt x="0" y="308"/>
                  <a:pt x="0" y="308"/>
                  <a:pt x="0" y="308"/>
                </a:cubicBezTo>
                <a:cubicBezTo>
                  <a:pt x="264" y="500"/>
                  <a:pt x="604" y="502"/>
                  <a:pt x="870" y="315"/>
                </a:cubicBezTo>
                <a:cubicBezTo>
                  <a:pt x="778" y="187"/>
                  <a:pt x="778" y="187"/>
                  <a:pt x="778" y="187"/>
                </a:cubicBezTo>
                <a:lnTo>
                  <a:pt x="769" y="193"/>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27" name="Freeform 39">
            <a:extLst>
              <a:ext uri="{FF2B5EF4-FFF2-40B4-BE49-F238E27FC236}">
                <a16:creationId xmlns:a16="http://schemas.microsoft.com/office/drawing/2014/main" id="{7F697AD7-CFAD-403D-9032-220D4C390796}"/>
              </a:ext>
            </a:extLst>
          </p:cNvPr>
          <p:cNvSpPr>
            <a:spLocks/>
          </p:cNvSpPr>
          <p:nvPr/>
        </p:nvSpPr>
        <p:spPr bwMode="auto">
          <a:xfrm>
            <a:off x="3633378" y="3143381"/>
            <a:ext cx="1974942" cy="2672117"/>
          </a:xfrm>
          <a:custGeom>
            <a:avLst/>
            <a:gdLst>
              <a:gd name="T0" fmla="*/ 516 w 612"/>
              <a:gd name="T1" fmla="*/ 0 h 825"/>
              <a:gd name="T2" fmla="*/ 365 w 612"/>
              <a:gd name="T3" fmla="*/ 49 h 825"/>
              <a:gd name="T4" fmla="*/ 368 w 612"/>
              <a:gd name="T5" fmla="*/ 58 h 825"/>
              <a:gd name="T6" fmla="*/ 409 w 612"/>
              <a:gd name="T7" fmla="*/ 96 h 825"/>
              <a:gd name="T8" fmla="*/ 401 w 612"/>
              <a:gd name="T9" fmla="*/ 146 h 825"/>
              <a:gd name="T10" fmla="*/ 356 w 612"/>
              <a:gd name="T11" fmla="*/ 180 h 825"/>
              <a:gd name="T12" fmla="*/ 328 w 612"/>
              <a:gd name="T13" fmla="*/ 184 h 825"/>
              <a:gd name="T14" fmla="*/ 328 w 612"/>
              <a:gd name="T15" fmla="*/ 184 h 825"/>
              <a:gd name="T16" fmla="*/ 264 w 612"/>
              <a:gd name="T17" fmla="*/ 143 h 825"/>
              <a:gd name="T18" fmla="*/ 274 w 612"/>
              <a:gd name="T19" fmla="*/ 88 h 825"/>
              <a:gd name="T20" fmla="*/ 271 w 612"/>
              <a:gd name="T21" fmla="*/ 79 h 825"/>
              <a:gd name="T22" fmla="*/ 152 w 612"/>
              <a:gd name="T23" fmla="*/ 118 h 825"/>
              <a:gd name="T24" fmla="*/ 167 w 612"/>
              <a:gd name="T25" fmla="*/ 221 h 825"/>
              <a:gd name="T26" fmla="*/ 162 w 612"/>
              <a:gd name="T27" fmla="*/ 281 h 825"/>
              <a:gd name="T28" fmla="*/ 167 w 612"/>
              <a:gd name="T29" fmla="*/ 283 h 825"/>
              <a:gd name="T30" fmla="*/ 204 w 612"/>
              <a:gd name="T31" fmla="*/ 270 h 825"/>
              <a:gd name="T32" fmla="*/ 221 w 612"/>
              <a:gd name="T33" fmla="*/ 273 h 825"/>
              <a:gd name="T34" fmla="*/ 258 w 612"/>
              <a:gd name="T35" fmla="*/ 309 h 825"/>
              <a:gd name="T36" fmla="*/ 258 w 612"/>
              <a:gd name="T37" fmla="*/ 365 h 825"/>
              <a:gd name="T38" fmla="*/ 191 w 612"/>
              <a:gd name="T39" fmla="*/ 420 h 825"/>
              <a:gd name="T40" fmla="*/ 174 w 612"/>
              <a:gd name="T41" fmla="*/ 417 h 825"/>
              <a:gd name="T42" fmla="*/ 136 w 612"/>
              <a:gd name="T43" fmla="*/ 377 h 825"/>
              <a:gd name="T44" fmla="*/ 133 w 612"/>
              <a:gd name="T45" fmla="*/ 375 h 825"/>
              <a:gd name="T46" fmla="*/ 17 w 612"/>
              <a:gd name="T47" fmla="*/ 517 h 825"/>
              <a:gd name="T48" fmla="*/ 97 w 612"/>
              <a:gd name="T49" fmla="*/ 627 h 825"/>
              <a:gd name="T50" fmla="*/ 74 w 612"/>
              <a:gd name="T51" fmla="*/ 644 h 825"/>
              <a:gd name="T52" fmla="*/ 25 w 612"/>
              <a:gd name="T53" fmla="*/ 647 h 825"/>
              <a:gd name="T54" fmla="*/ 20 w 612"/>
              <a:gd name="T55" fmla="*/ 729 h 825"/>
              <a:gd name="T56" fmla="*/ 100 w 612"/>
              <a:gd name="T57" fmla="*/ 751 h 825"/>
              <a:gd name="T58" fmla="*/ 118 w 612"/>
              <a:gd name="T59" fmla="*/ 704 h 825"/>
              <a:gd name="T60" fmla="*/ 141 w 612"/>
              <a:gd name="T61" fmla="*/ 688 h 825"/>
              <a:gd name="T62" fmla="*/ 241 w 612"/>
              <a:gd name="T63" fmla="*/ 825 h 825"/>
              <a:gd name="T64" fmla="*/ 516 w 612"/>
              <a:gd name="T65" fmla="*/ 0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2" h="825">
                <a:moveTo>
                  <a:pt x="516" y="0"/>
                </a:moveTo>
                <a:cubicBezTo>
                  <a:pt x="365" y="49"/>
                  <a:pt x="365" y="49"/>
                  <a:pt x="365" y="49"/>
                </a:cubicBezTo>
                <a:cubicBezTo>
                  <a:pt x="368" y="58"/>
                  <a:pt x="368" y="58"/>
                  <a:pt x="368" y="58"/>
                </a:cubicBezTo>
                <a:cubicBezTo>
                  <a:pt x="388" y="64"/>
                  <a:pt x="403" y="78"/>
                  <a:pt x="409" y="96"/>
                </a:cubicBezTo>
                <a:cubicBezTo>
                  <a:pt x="414" y="112"/>
                  <a:pt x="411" y="130"/>
                  <a:pt x="401" y="146"/>
                </a:cubicBezTo>
                <a:cubicBezTo>
                  <a:pt x="391" y="162"/>
                  <a:pt x="375" y="174"/>
                  <a:pt x="356" y="180"/>
                </a:cubicBezTo>
                <a:cubicBezTo>
                  <a:pt x="347" y="183"/>
                  <a:pt x="338" y="184"/>
                  <a:pt x="328" y="184"/>
                </a:cubicBezTo>
                <a:cubicBezTo>
                  <a:pt x="328" y="184"/>
                  <a:pt x="328" y="184"/>
                  <a:pt x="328" y="184"/>
                </a:cubicBezTo>
                <a:cubicBezTo>
                  <a:pt x="297" y="184"/>
                  <a:pt x="272" y="168"/>
                  <a:pt x="264" y="143"/>
                </a:cubicBezTo>
                <a:cubicBezTo>
                  <a:pt x="258" y="125"/>
                  <a:pt x="262" y="105"/>
                  <a:pt x="274" y="88"/>
                </a:cubicBezTo>
                <a:cubicBezTo>
                  <a:pt x="271" y="79"/>
                  <a:pt x="271" y="79"/>
                  <a:pt x="271" y="79"/>
                </a:cubicBezTo>
                <a:cubicBezTo>
                  <a:pt x="152" y="118"/>
                  <a:pt x="152" y="118"/>
                  <a:pt x="152" y="118"/>
                </a:cubicBezTo>
                <a:cubicBezTo>
                  <a:pt x="162" y="151"/>
                  <a:pt x="167" y="185"/>
                  <a:pt x="167" y="221"/>
                </a:cubicBezTo>
                <a:cubicBezTo>
                  <a:pt x="167" y="241"/>
                  <a:pt x="165" y="262"/>
                  <a:pt x="162" y="281"/>
                </a:cubicBezTo>
                <a:cubicBezTo>
                  <a:pt x="167" y="283"/>
                  <a:pt x="167" y="283"/>
                  <a:pt x="167" y="283"/>
                </a:cubicBezTo>
                <a:cubicBezTo>
                  <a:pt x="179" y="274"/>
                  <a:pt x="192" y="270"/>
                  <a:pt x="204" y="270"/>
                </a:cubicBezTo>
                <a:cubicBezTo>
                  <a:pt x="210" y="270"/>
                  <a:pt x="216" y="271"/>
                  <a:pt x="221" y="273"/>
                </a:cubicBezTo>
                <a:cubicBezTo>
                  <a:pt x="238" y="278"/>
                  <a:pt x="251" y="291"/>
                  <a:pt x="258" y="309"/>
                </a:cubicBezTo>
                <a:cubicBezTo>
                  <a:pt x="264" y="326"/>
                  <a:pt x="264" y="346"/>
                  <a:pt x="258" y="365"/>
                </a:cubicBezTo>
                <a:cubicBezTo>
                  <a:pt x="247" y="397"/>
                  <a:pt x="220" y="420"/>
                  <a:pt x="191" y="420"/>
                </a:cubicBezTo>
                <a:cubicBezTo>
                  <a:pt x="185" y="420"/>
                  <a:pt x="179" y="419"/>
                  <a:pt x="174" y="417"/>
                </a:cubicBezTo>
                <a:cubicBezTo>
                  <a:pt x="156" y="411"/>
                  <a:pt x="142" y="396"/>
                  <a:pt x="136" y="377"/>
                </a:cubicBezTo>
                <a:cubicBezTo>
                  <a:pt x="133" y="375"/>
                  <a:pt x="133" y="375"/>
                  <a:pt x="133" y="375"/>
                </a:cubicBezTo>
                <a:cubicBezTo>
                  <a:pt x="107" y="432"/>
                  <a:pt x="66" y="480"/>
                  <a:pt x="17" y="517"/>
                </a:cubicBezTo>
                <a:cubicBezTo>
                  <a:pt x="97" y="627"/>
                  <a:pt x="97" y="627"/>
                  <a:pt x="97" y="627"/>
                </a:cubicBezTo>
                <a:cubicBezTo>
                  <a:pt x="74" y="644"/>
                  <a:pt x="74" y="644"/>
                  <a:pt x="74" y="644"/>
                </a:cubicBezTo>
                <a:cubicBezTo>
                  <a:pt x="57" y="636"/>
                  <a:pt x="39" y="637"/>
                  <a:pt x="25" y="647"/>
                </a:cubicBezTo>
                <a:cubicBezTo>
                  <a:pt x="2" y="664"/>
                  <a:pt x="0" y="701"/>
                  <a:pt x="20" y="729"/>
                </a:cubicBezTo>
                <a:cubicBezTo>
                  <a:pt x="41" y="758"/>
                  <a:pt x="77" y="767"/>
                  <a:pt x="100" y="751"/>
                </a:cubicBezTo>
                <a:cubicBezTo>
                  <a:pt x="114" y="740"/>
                  <a:pt x="120" y="723"/>
                  <a:pt x="118" y="704"/>
                </a:cubicBezTo>
                <a:cubicBezTo>
                  <a:pt x="141" y="688"/>
                  <a:pt x="141" y="688"/>
                  <a:pt x="141" y="688"/>
                </a:cubicBezTo>
                <a:cubicBezTo>
                  <a:pt x="241" y="825"/>
                  <a:pt x="241" y="825"/>
                  <a:pt x="241" y="825"/>
                </a:cubicBezTo>
                <a:cubicBezTo>
                  <a:pt x="505" y="633"/>
                  <a:pt x="612" y="311"/>
                  <a:pt x="516" y="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30" name="Freeform 40">
            <a:extLst>
              <a:ext uri="{FF2B5EF4-FFF2-40B4-BE49-F238E27FC236}">
                <a16:creationId xmlns:a16="http://schemas.microsoft.com/office/drawing/2014/main" id="{A76B2FDE-4EBB-4718-A9A9-872E2E0B22AB}"/>
              </a:ext>
            </a:extLst>
          </p:cNvPr>
          <p:cNvSpPr>
            <a:spLocks/>
          </p:cNvSpPr>
          <p:nvPr/>
        </p:nvSpPr>
        <p:spPr bwMode="auto">
          <a:xfrm>
            <a:off x="3028998" y="1432560"/>
            <a:ext cx="2255717" cy="2291406"/>
          </a:xfrm>
          <a:custGeom>
            <a:avLst/>
            <a:gdLst>
              <a:gd name="T0" fmla="*/ 546 w 699"/>
              <a:gd name="T1" fmla="*/ 597 h 708"/>
              <a:gd name="T2" fmla="*/ 537 w 699"/>
              <a:gd name="T3" fmla="*/ 570 h 708"/>
              <a:gd name="T4" fmla="*/ 699 w 699"/>
              <a:gd name="T5" fmla="*/ 517 h 708"/>
              <a:gd name="T6" fmla="*/ 0 w 699"/>
              <a:gd name="T7" fmla="*/ 0 h 708"/>
              <a:gd name="T8" fmla="*/ 0 w 699"/>
              <a:gd name="T9" fmla="*/ 158 h 708"/>
              <a:gd name="T10" fmla="*/ 9 w 699"/>
              <a:gd name="T11" fmla="*/ 158 h 708"/>
              <a:gd name="T12" fmla="*/ 57 w 699"/>
              <a:gd name="T13" fmla="*/ 131 h 708"/>
              <a:gd name="T14" fmla="*/ 121 w 699"/>
              <a:gd name="T15" fmla="*/ 207 h 708"/>
              <a:gd name="T16" fmla="*/ 57 w 699"/>
              <a:gd name="T17" fmla="*/ 283 h 708"/>
              <a:gd name="T18" fmla="*/ 9 w 699"/>
              <a:gd name="T19" fmla="*/ 257 h 708"/>
              <a:gd name="T20" fmla="*/ 0 w 699"/>
              <a:gd name="T21" fmla="*/ 257 h 708"/>
              <a:gd name="T22" fmla="*/ 0 w 699"/>
              <a:gd name="T23" fmla="*/ 384 h 708"/>
              <a:gd name="T24" fmla="*/ 157 w 699"/>
              <a:gd name="T25" fmla="*/ 425 h 708"/>
              <a:gd name="T26" fmla="*/ 161 w 699"/>
              <a:gd name="T27" fmla="*/ 420 h 708"/>
              <a:gd name="T28" fmla="*/ 168 w 699"/>
              <a:gd name="T29" fmla="*/ 365 h 708"/>
              <a:gd name="T30" fmla="*/ 217 w 699"/>
              <a:gd name="T31" fmla="*/ 342 h 708"/>
              <a:gd name="T32" fmla="*/ 267 w 699"/>
              <a:gd name="T33" fmla="*/ 359 h 708"/>
              <a:gd name="T34" fmla="*/ 291 w 699"/>
              <a:gd name="T35" fmla="*/ 455 h 708"/>
              <a:gd name="T36" fmla="*/ 241 w 699"/>
              <a:gd name="T37" fmla="*/ 478 h 708"/>
              <a:gd name="T38" fmla="*/ 240 w 699"/>
              <a:gd name="T39" fmla="*/ 478 h 708"/>
              <a:gd name="T40" fmla="*/ 238 w 699"/>
              <a:gd name="T41" fmla="*/ 482 h 708"/>
              <a:gd name="T42" fmla="*/ 336 w 699"/>
              <a:gd name="T43" fmla="*/ 635 h 708"/>
              <a:gd name="T44" fmla="*/ 466 w 699"/>
              <a:gd name="T45" fmla="*/ 593 h 708"/>
              <a:gd name="T46" fmla="*/ 475 w 699"/>
              <a:gd name="T47" fmla="*/ 620 h 708"/>
              <a:gd name="T48" fmla="*/ 462 w 699"/>
              <a:gd name="T49" fmla="*/ 668 h 708"/>
              <a:gd name="T50" fmla="*/ 539 w 699"/>
              <a:gd name="T51" fmla="*/ 697 h 708"/>
              <a:gd name="T52" fmla="*/ 584 w 699"/>
              <a:gd name="T53" fmla="*/ 628 h 708"/>
              <a:gd name="T54" fmla="*/ 546 w 699"/>
              <a:gd name="T55" fmla="*/ 597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99" h="708">
                <a:moveTo>
                  <a:pt x="546" y="597"/>
                </a:moveTo>
                <a:cubicBezTo>
                  <a:pt x="537" y="570"/>
                  <a:pt x="537" y="570"/>
                  <a:pt x="537" y="570"/>
                </a:cubicBezTo>
                <a:cubicBezTo>
                  <a:pt x="699" y="517"/>
                  <a:pt x="699" y="517"/>
                  <a:pt x="699" y="517"/>
                </a:cubicBezTo>
                <a:cubicBezTo>
                  <a:pt x="599" y="207"/>
                  <a:pt x="325" y="5"/>
                  <a:pt x="0" y="0"/>
                </a:cubicBezTo>
                <a:cubicBezTo>
                  <a:pt x="0" y="158"/>
                  <a:pt x="0" y="158"/>
                  <a:pt x="0" y="158"/>
                </a:cubicBezTo>
                <a:cubicBezTo>
                  <a:pt x="9" y="158"/>
                  <a:pt x="9" y="158"/>
                  <a:pt x="9" y="158"/>
                </a:cubicBezTo>
                <a:cubicBezTo>
                  <a:pt x="21" y="141"/>
                  <a:pt x="38" y="131"/>
                  <a:pt x="57" y="131"/>
                </a:cubicBezTo>
                <a:cubicBezTo>
                  <a:pt x="92" y="131"/>
                  <a:pt x="121" y="165"/>
                  <a:pt x="121" y="207"/>
                </a:cubicBezTo>
                <a:cubicBezTo>
                  <a:pt x="121" y="249"/>
                  <a:pt x="92" y="283"/>
                  <a:pt x="57" y="283"/>
                </a:cubicBezTo>
                <a:cubicBezTo>
                  <a:pt x="38" y="283"/>
                  <a:pt x="21" y="273"/>
                  <a:pt x="9" y="257"/>
                </a:cubicBezTo>
                <a:cubicBezTo>
                  <a:pt x="0" y="257"/>
                  <a:pt x="0" y="257"/>
                  <a:pt x="0" y="257"/>
                </a:cubicBezTo>
                <a:cubicBezTo>
                  <a:pt x="0" y="384"/>
                  <a:pt x="0" y="384"/>
                  <a:pt x="0" y="384"/>
                </a:cubicBezTo>
                <a:cubicBezTo>
                  <a:pt x="57" y="386"/>
                  <a:pt x="110" y="401"/>
                  <a:pt x="157" y="425"/>
                </a:cubicBezTo>
                <a:cubicBezTo>
                  <a:pt x="161" y="420"/>
                  <a:pt x="161" y="420"/>
                  <a:pt x="161" y="420"/>
                </a:cubicBezTo>
                <a:cubicBezTo>
                  <a:pt x="154" y="400"/>
                  <a:pt x="157" y="380"/>
                  <a:pt x="168" y="365"/>
                </a:cubicBezTo>
                <a:cubicBezTo>
                  <a:pt x="179" y="350"/>
                  <a:pt x="197" y="342"/>
                  <a:pt x="217" y="342"/>
                </a:cubicBezTo>
                <a:cubicBezTo>
                  <a:pt x="234" y="342"/>
                  <a:pt x="252" y="348"/>
                  <a:pt x="267" y="359"/>
                </a:cubicBezTo>
                <a:cubicBezTo>
                  <a:pt x="301" y="384"/>
                  <a:pt x="311" y="427"/>
                  <a:pt x="291" y="455"/>
                </a:cubicBezTo>
                <a:cubicBezTo>
                  <a:pt x="280" y="470"/>
                  <a:pt x="262" y="478"/>
                  <a:pt x="241" y="478"/>
                </a:cubicBezTo>
                <a:cubicBezTo>
                  <a:pt x="241" y="478"/>
                  <a:pt x="241" y="478"/>
                  <a:pt x="240" y="478"/>
                </a:cubicBezTo>
                <a:cubicBezTo>
                  <a:pt x="238" y="482"/>
                  <a:pt x="238" y="482"/>
                  <a:pt x="238" y="482"/>
                </a:cubicBezTo>
                <a:cubicBezTo>
                  <a:pt x="282" y="524"/>
                  <a:pt x="316" y="576"/>
                  <a:pt x="336" y="635"/>
                </a:cubicBezTo>
                <a:cubicBezTo>
                  <a:pt x="466" y="593"/>
                  <a:pt x="466" y="593"/>
                  <a:pt x="466" y="593"/>
                </a:cubicBezTo>
                <a:cubicBezTo>
                  <a:pt x="475" y="620"/>
                  <a:pt x="475" y="620"/>
                  <a:pt x="475" y="620"/>
                </a:cubicBezTo>
                <a:cubicBezTo>
                  <a:pt x="462" y="634"/>
                  <a:pt x="457" y="652"/>
                  <a:pt x="462" y="668"/>
                </a:cubicBezTo>
                <a:cubicBezTo>
                  <a:pt x="471" y="695"/>
                  <a:pt x="506" y="708"/>
                  <a:pt x="539" y="697"/>
                </a:cubicBezTo>
                <a:cubicBezTo>
                  <a:pt x="573" y="686"/>
                  <a:pt x="593" y="656"/>
                  <a:pt x="584" y="628"/>
                </a:cubicBezTo>
                <a:cubicBezTo>
                  <a:pt x="579" y="612"/>
                  <a:pt x="564" y="601"/>
                  <a:pt x="546" y="59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35" name="Freeform 41">
            <a:extLst>
              <a:ext uri="{FF2B5EF4-FFF2-40B4-BE49-F238E27FC236}">
                <a16:creationId xmlns:a16="http://schemas.microsoft.com/office/drawing/2014/main" id="{AC2EFC09-1754-45A5-9AA1-3829BF1ECC12}"/>
              </a:ext>
            </a:extLst>
          </p:cNvPr>
          <p:cNvSpPr>
            <a:spLocks noEditPoints="1"/>
          </p:cNvSpPr>
          <p:nvPr/>
        </p:nvSpPr>
        <p:spPr bwMode="auto">
          <a:xfrm>
            <a:off x="1513290" y="2558038"/>
            <a:ext cx="2952895" cy="2810125"/>
          </a:xfrm>
          <a:custGeom>
            <a:avLst/>
            <a:gdLst>
              <a:gd name="T0" fmla="*/ 874 w 914"/>
              <a:gd name="T1" fmla="*/ 465 h 868"/>
              <a:gd name="T2" fmla="*/ 826 w 914"/>
              <a:gd name="T3" fmla="*/ 477 h 868"/>
              <a:gd name="T4" fmla="*/ 801 w 914"/>
              <a:gd name="T5" fmla="*/ 469 h 868"/>
              <a:gd name="T6" fmla="*/ 807 w 914"/>
              <a:gd name="T7" fmla="*/ 402 h 868"/>
              <a:gd name="T8" fmla="*/ 688 w 914"/>
              <a:gd name="T9" fmla="*/ 139 h 868"/>
              <a:gd name="T10" fmla="*/ 704 w 914"/>
              <a:gd name="T11" fmla="*/ 118 h 868"/>
              <a:gd name="T12" fmla="*/ 750 w 914"/>
              <a:gd name="T13" fmla="*/ 100 h 868"/>
              <a:gd name="T14" fmla="*/ 729 w 914"/>
              <a:gd name="T15" fmla="*/ 21 h 868"/>
              <a:gd name="T16" fmla="*/ 647 w 914"/>
              <a:gd name="T17" fmla="*/ 24 h 868"/>
              <a:gd name="T18" fmla="*/ 643 w 914"/>
              <a:gd name="T19" fmla="*/ 74 h 868"/>
              <a:gd name="T20" fmla="*/ 627 w 914"/>
              <a:gd name="T21" fmla="*/ 96 h 868"/>
              <a:gd name="T22" fmla="*/ 457 w 914"/>
              <a:gd name="T23" fmla="*/ 52 h 868"/>
              <a:gd name="T24" fmla="*/ 281 w 914"/>
              <a:gd name="T25" fmla="*/ 99 h 868"/>
              <a:gd name="T26" fmla="*/ 266 w 914"/>
              <a:gd name="T27" fmla="*/ 78 h 868"/>
              <a:gd name="T28" fmla="*/ 263 w 914"/>
              <a:gd name="T29" fmla="*/ 28 h 868"/>
              <a:gd name="T30" fmla="*/ 181 w 914"/>
              <a:gd name="T31" fmla="*/ 24 h 868"/>
              <a:gd name="T32" fmla="*/ 159 w 914"/>
              <a:gd name="T33" fmla="*/ 103 h 868"/>
              <a:gd name="T34" fmla="*/ 205 w 914"/>
              <a:gd name="T35" fmla="*/ 122 h 868"/>
              <a:gd name="T36" fmla="*/ 221 w 914"/>
              <a:gd name="T37" fmla="*/ 144 h 868"/>
              <a:gd name="T38" fmla="*/ 107 w 914"/>
              <a:gd name="T39" fmla="*/ 402 h 868"/>
              <a:gd name="T40" fmla="*/ 114 w 914"/>
              <a:gd name="T41" fmla="*/ 472 h 868"/>
              <a:gd name="T42" fmla="*/ 88 w 914"/>
              <a:gd name="T43" fmla="*/ 480 h 868"/>
              <a:gd name="T44" fmla="*/ 40 w 914"/>
              <a:gd name="T45" fmla="*/ 467 h 868"/>
              <a:gd name="T46" fmla="*/ 11 w 914"/>
              <a:gd name="T47" fmla="*/ 544 h 868"/>
              <a:gd name="T48" fmla="*/ 79 w 914"/>
              <a:gd name="T49" fmla="*/ 589 h 868"/>
              <a:gd name="T50" fmla="*/ 111 w 914"/>
              <a:gd name="T51" fmla="*/ 551 h 868"/>
              <a:gd name="T52" fmla="*/ 137 w 914"/>
              <a:gd name="T53" fmla="*/ 543 h 868"/>
              <a:gd name="T54" fmla="*/ 420 w 914"/>
              <a:gd name="T55" fmla="*/ 750 h 868"/>
              <a:gd name="T56" fmla="*/ 420 w 914"/>
              <a:gd name="T57" fmla="*/ 774 h 868"/>
              <a:gd name="T58" fmla="*/ 393 w 914"/>
              <a:gd name="T59" fmla="*/ 816 h 868"/>
              <a:gd name="T60" fmla="*/ 457 w 914"/>
              <a:gd name="T61" fmla="*/ 868 h 868"/>
              <a:gd name="T62" fmla="*/ 521 w 914"/>
              <a:gd name="T63" fmla="*/ 816 h 868"/>
              <a:gd name="T64" fmla="*/ 495 w 914"/>
              <a:gd name="T65" fmla="*/ 774 h 868"/>
              <a:gd name="T66" fmla="*/ 495 w 914"/>
              <a:gd name="T67" fmla="*/ 750 h 868"/>
              <a:gd name="T68" fmla="*/ 779 w 914"/>
              <a:gd name="T69" fmla="*/ 540 h 868"/>
              <a:gd name="T70" fmla="*/ 802 w 914"/>
              <a:gd name="T71" fmla="*/ 548 h 868"/>
              <a:gd name="T72" fmla="*/ 834 w 914"/>
              <a:gd name="T73" fmla="*/ 587 h 868"/>
              <a:gd name="T74" fmla="*/ 903 w 914"/>
              <a:gd name="T75" fmla="*/ 542 h 868"/>
              <a:gd name="T76" fmla="*/ 874 w 914"/>
              <a:gd name="T77" fmla="*/ 465 h 868"/>
              <a:gd name="T78" fmla="*/ 456 w 914"/>
              <a:gd name="T79" fmla="*/ 667 h 868"/>
              <a:gd name="T80" fmla="*/ 189 w 914"/>
              <a:gd name="T81" fmla="*/ 401 h 868"/>
              <a:gd name="T82" fmla="*/ 456 w 914"/>
              <a:gd name="T83" fmla="*/ 134 h 868"/>
              <a:gd name="T84" fmla="*/ 722 w 914"/>
              <a:gd name="T85" fmla="*/ 401 h 868"/>
              <a:gd name="T86" fmla="*/ 456 w 914"/>
              <a:gd name="T87" fmla="*/ 667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14" h="868">
                <a:moveTo>
                  <a:pt x="874" y="465"/>
                </a:moveTo>
                <a:cubicBezTo>
                  <a:pt x="857" y="460"/>
                  <a:pt x="840" y="465"/>
                  <a:pt x="826" y="477"/>
                </a:cubicBezTo>
                <a:cubicBezTo>
                  <a:pt x="801" y="469"/>
                  <a:pt x="801" y="469"/>
                  <a:pt x="801" y="469"/>
                </a:cubicBezTo>
                <a:cubicBezTo>
                  <a:pt x="805" y="447"/>
                  <a:pt x="807" y="425"/>
                  <a:pt x="807" y="402"/>
                </a:cubicBezTo>
                <a:cubicBezTo>
                  <a:pt x="807" y="297"/>
                  <a:pt x="761" y="203"/>
                  <a:pt x="688" y="139"/>
                </a:cubicBezTo>
                <a:cubicBezTo>
                  <a:pt x="704" y="118"/>
                  <a:pt x="704" y="118"/>
                  <a:pt x="704" y="118"/>
                </a:cubicBezTo>
                <a:cubicBezTo>
                  <a:pt x="722" y="120"/>
                  <a:pt x="740" y="114"/>
                  <a:pt x="750" y="100"/>
                </a:cubicBezTo>
                <a:cubicBezTo>
                  <a:pt x="767" y="77"/>
                  <a:pt x="757" y="41"/>
                  <a:pt x="729" y="21"/>
                </a:cubicBezTo>
                <a:cubicBezTo>
                  <a:pt x="700" y="0"/>
                  <a:pt x="664" y="1"/>
                  <a:pt x="647" y="24"/>
                </a:cubicBezTo>
                <a:cubicBezTo>
                  <a:pt x="636" y="38"/>
                  <a:pt x="636" y="57"/>
                  <a:pt x="643" y="74"/>
                </a:cubicBezTo>
                <a:cubicBezTo>
                  <a:pt x="627" y="96"/>
                  <a:pt x="627" y="96"/>
                  <a:pt x="627" y="96"/>
                </a:cubicBezTo>
                <a:cubicBezTo>
                  <a:pt x="577" y="68"/>
                  <a:pt x="519" y="52"/>
                  <a:pt x="457" y="52"/>
                </a:cubicBezTo>
                <a:cubicBezTo>
                  <a:pt x="393" y="52"/>
                  <a:pt x="333" y="69"/>
                  <a:pt x="281" y="99"/>
                </a:cubicBezTo>
                <a:cubicBezTo>
                  <a:pt x="266" y="78"/>
                  <a:pt x="266" y="78"/>
                  <a:pt x="266" y="78"/>
                </a:cubicBezTo>
                <a:cubicBezTo>
                  <a:pt x="273" y="61"/>
                  <a:pt x="273" y="42"/>
                  <a:pt x="263" y="28"/>
                </a:cubicBezTo>
                <a:cubicBezTo>
                  <a:pt x="246" y="5"/>
                  <a:pt x="209" y="3"/>
                  <a:pt x="181" y="24"/>
                </a:cubicBezTo>
                <a:cubicBezTo>
                  <a:pt x="152" y="45"/>
                  <a:pt x="142" y="80"/>
                  <a:pt x="159" y="103"/>
                </a:cubicBezTo>
                <a:cubicBezTo>
                  <a:pt x="169" y="117"/>
                  <a:pt x="186" y="123"/>
                  <a:pt x="205" y="122"/>
                </a:cubicBezTo>
                <a:cubicBezTo>
                  <a:pt x="221" y="144"/>
                  <a:pt x="221" y="144"/>
                  <a:pt x="221" y="144"/>
                </a:cubicBezTo>
                <a:cubicBezTo>
                  <a:pt x="151" y="208"/>
                  <a:pt x="107" y="300"/>
                  <a:pt x="107" y="402"/>
                </a:cubicBezTo>
                <a:cubicBezTo>
                  <a:pt x="107" y="426"/>
                  <a:pt x="109" y="449"/>
                  <a:pt x="114" y="472"/>
                </a:cubicBezTo>
                <a:cubicBezTo>
                  <a:pt x="88" y="480"/>
                  <a:pt x="88" y="480"/>
                  <a:pt x="88" y="480"/>
                </a:cubicBezTo>
                <a:cubicBezTo>
                  <a:pt x="75" y="468"/>
                  <a:pt x="57" y="462"/>
                  <a:pt x="40" y="467"/>
                </a:cubicBezTo>
                <a:cubicBezTo>
                  <a:pt x="13" y="476"/>
                  <a:pt x="0" y="510"/>
                  <a:pt x="11" y="544"/>
                </a:cubicBezTo>
                <a:cubicBezTo>
                  <a:pt x="22" y="578"/>
                  <a:pt x="52" y="598"/>
                  <a:pt x="79" y="589"/>
                </a:cubicBezTo>
                <a:cubicBezTo>
                  <a:pt x="96" y="584"/>
                  <a:pt x="107" y="569"/>
                  <a:pt x="111" y="551"/>
                </a:cubicBezTo>
                <a:cubicBezTo>
                  <a:pt x="137" y="543"/>
                  <a:pt x="137" y="543"/>
                  <a:pt x="137" y="543"/>
                </a:cubicBezTo>
                <a:cubicBezTo>
                  <a:pt x="186" y="655"/>
                  <a:pt x="293" y="737"/>
                  <a:pt x="420" y="750"/>
                </a:cubicBezTo>
                <a:cubicBezTo>
                  <a:pt x="420" y="774"/>
                  <a:pt x="420" y="774"/>
                  <a:pt x="420" y="774"/>
                </a:cubicBezTo>
                <a:cubicBezTo>
                  <a:pt x="404" y="783"/>
                  <a:pt x="393" y="798"/>
                  <a:pt x="393" y="816"/>
                </a:cubicBezTo>
                <a:cubicBezTo>
                  <a:pt x="393" y="844"/>
                  <a:pt x="421" y="867"/>
                  <a:pt x="457" y="868"/>
                </a:cubicBezTo>
                <a:cubicBezTo>
                  <a:pt x="492" y="868"/>
                  <a:pt x="521" y="845"/>
                  <a:pt x="521" y="816"/>
                </a:cubicBezTo>
                <a:cubicBezTo>
                  <a:pt x="521" y="799"/>
                  <a:pt x="511" y="784"/>
                  <a:pt x="495" y="774"/>
                </a:cubicBezTo>
                <a:cubicBezTo>
                  <a:pt x="495" y="750"/>
                  <a:pt x="495" y="750"/>
                  <a:pt x="495" y="750"/>
                </a:cubicBezTo>
                <a:cubicBezTo>
                  <a:pt x="622" y="736"/>
                  <a:pt x="730" y="654"/>
                  <a:pt x="779" y="540"/>
                </a:cubicBezTo>
                <a:cubicBezTo>
                  <a:pt x="802" y="548"/>
                  <a:pt x="802" y="548"/>
                  <a:pt x="802" y="548"/>
                </a:cubicBezTo>
                <a:cubicBezTo>
                  <a:pt x="806" y="566"/>
                  <a:pt x="817" y="581"/>
                  <a:pt x="834" y="587"/>
                </a:cubicBezTo>
                <a:cubicBezTo>
                  <a:pt x="861" y="596"/>
                  <a:pt x="892" y="576"/>
                  <a:pt x="903" y="542"/>
                </a:cubicBezTo>
                <a:cubicBezTo>
                  <a:pt x="914" y="508"/>
                  <a:pt x="901" y="474"/>
                  <a:pt x="874" y="465"/>
                </a:cubicBezTo>
                <a:close/>
                <a:moveTo>
                  <a:pt x="456" y="667"/>
                </a:moveTo>
                <a:cubicBezTo>
                  <a:pt x="308" y="667"/>
                  <a:pt x="189" y="548"/>
                  <a:pt x="189" y="401"/>
                </a:cubicBezTo>
                <a:cubicBezTo>
                  <a:pt x="189" y="253"/>
                  <a:pt x="308" y="134"/>
                  <a:pt x="456" y="134"/>
                </a:cubicBezTo>
                <a:cubicBezTo>
                  <a:pt x="603" y="134"/>
                  <a:pt x="722" y="253"/>
                  <a:pt x="722" y="401"/>
                </a:cubicBezTo>
                <a:cubicBezTo>
                  <a:pt x="722" y="548"/>
                  <a:pt x="603" y="667"/>
                  <a:pt x="456" y="667"/>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8" name="Text Placeholder 7">
            <a:extLst>
              <a:ext uri="{FF2B5EF4-FFF2-40B4-BE49-F238E27FC236}">
                <a16:creationId xmlns:a16="http://schemas.microsoft.com/office/drawing/2014/main" id="{39CEB018-FB8F-4021-8C01-AF70A2EDFC2D}"/>
              </a:ext>
            </a:extLst>
          </p:cNvPr>
          <p:cNvSpPr>
            <a:spLocks noGrp="1"/>
          </p:cNvSpPr>
          <p:nvPr>
            <p:ph type="body" sz="quarter" idx="10"/>
          </p:nvPr>
        </p:nvSpPr>
        <p:spPr>
          <a:xfrm>
            <a:off x="1625685" y="1989574"/>
            <a:ext cx="1020222" cy="498988"/>
          </a:xfrm>
        </p:spPr>
        <p:txBody>
          <a:bodyPr anchor="ctr">
            <a:noAutofit/>
          </a:bodyPr>
          <a:lstStyle>
            <a:lvl1pPr marL="0" indent="0" algn="ctr">
              <a:spcBef>
                <a:spcPts val="0"/>
              </a:spcBef>
              <a:buNone/>
              <a:defRPr sz="1600">
                <a:solidFill>
                  <a:schemeClr val="bg1"/>
                </a:solidFill>
                <a:latin typeface="+mj-lt"/>
              </a:defRPr>
            </a:lvl1pPr>
          </a:lstStyle>
          <a:p>
            <a:pPr lvl="0"/>
            <a:r>
              <a:rPr lang="en-US"/>
              <a:t>Click to edit Master text styles</a:t>
            </a:r>
          </a:p>
        </p:txBody>
      </p:sp>
      <p:sp>
        <p:nvSpPr>
          <p:cNvPr id="47" name="Text Placeholder 7">
            <a:extLst>
              <a:ext uri="{FF2B5EF4-FFF2-40B4-BE49-F238E27FC236}">
                <a16:creationId xmlns:a16="http://schemas.microsoft.com/office/drawing/2014/main" id="{8DACE621-7189-4684-A1F1-B53FB0E7B0EC}"/>
              </a:ext>
            </a:extLst>
          </p:cNvPr>
          <p:cNvSpPr>
            <a:spLocks noGrp="1"/>
          </p:cNvSpPr>
          <p:nvPr>
            <p:ph type="body" sz="quarter" idx="11"/>
          </p:nvPr>
        </p:nvSpPr>
        <p:spPr>
          <a:xfrm>
            <a:off x="3514775" y="1989574"/>
            <a:ext cx="1020222" cy="498988"/>
          </a:xfrm>
        </p:spPr>
        <p:txBody>
          <a:bodyPr anchor="ctr">
            <a:noAutofit/>
          </a:bodyPr>
          <a:lstStyle>
            <a:lvl1pPr marL="0" indent="0" algn="ctr">
              <a:spcBef>
                <a:spcPts val="0"/>
              </a:spcBef>
              <a:buNone/>
              <a:defRPr sz="1600">
                <a:solidFill>
                  <a:schemeClr val="bg1"/>
                </a:solidFill>
                <a:latin typeface="+mj-lt"/>
              </a:defRPr>
            </a:lvl1pPr>
          </a:lstStyle>
          <a:p>
            <a:pPr lvl="0"/>
            <a:r>
              <a:rPr lang="en-US"/>
              <a:t>Click to edit Master text styles</a:t>
            </a:r>
          </a:p>
        </p:txBody>
      </p:sp>
      <p:sp>
        <p:nvSpPr>
          <p:cNvPr id="48" name="Text Placeholder 7">
            <a:extLst>
              <a:ext uri="{FF2B5EF4-FFF2-40B4-BE49-F238E27FC236}">
                <a16:creationId xmlns:a16="http://schemas.microsoft.com/office/drawing/2014/main" id="{27B193FC-29EC-4262-88AA-754CDCBC5608}"/>
              </a:ext>
            </a:extLst>
          </p:cNvPr>
          <p:cNvSpPr>
            <a:spLocks noGrp="1"/>
          </p:cNvSpPr>
          <p:nvPr>
            <p:ph type="body" sz="quarter" idx="12"/>
          </p:nvPr>
        </p:nvSpPr>
        <p:spPr>
          <a:xfrm>
            <a:off x="4308595" y="4260502"/>
            <a:ext cx="1020222" cy="498988"/>
          </a:xfrm>
        </p:spPr>
        <p:txBody>
          <a:bodyPr anchor="ctr">
            <a:noAutofit/>
          </a:bodyPr>
          <a:lstStyle>
            <a:lvl1pPr marL="0" indent="0" algn="ctr">
              <a:spcBef>
                <a:spcPts val="0"/>
              </a:spcBef>
              <a:buNone/>
              <a:defRPr sz="1600">
                <a:solidFill>
                  <a:schemeClr val="accent2"/>
                </a:solidFill>
                <a:latin typeface="+mj-lt"/>
              </a:defRPr>
            </a:lvl1pPr>
          </a:lstStyle>
          <a:p>
            <a:pPr lvl="0"/>
            <a:r>
              <a:rPr lang="en-US"/>
              <a:t>Click to edit Master text styles</a:t>
            </a:r>
          </a:p>
        </p:txBody>
      </p:sp>
      <p:sp>
        <p:nvSpPr>
          <p:cNvPr id="49" name="Text Placeholder 7">
            <a:extLst>
              <a:ext uri="{FF2B5EF4-FFF2-40B4-BE49-F238E27FC236}">
                <a16:creationId xmlns:a16="http://schemas.microsoft.com/office/drawing/2014/main" id="{DFDA703C-5B1A-4760-83A6-7EA30CD50323}"/>
              </a:ext>
            </a:extLst>
          </p:cNvPr>
          <p:cNvSpPr>
            <a:spLocks noGrp="1"/>
          </p:cNvSpPr>
          <p:nvPr>
            <p:ph type="body" sz="quarter" idx="13"/>
          </p:nvPr>
        </p:nvSpPr>
        <p:spPr>
          <a:xfrm>
            <a:off x="640947" y="4260502"/>
            <a:ext cx="1020222" cy="498988"/>
          </a:xfrm>
        </p:spPr>
        <p:txBody>
          <a:bodyPr anchor="ctr">
            <a:noAutofit/>
          </a:bodyPr>
          <a:lstStyle>
            <a:lvl1pPr marL="0" indent="0" algn="ctr">
              <a:spcBef>
                <a:spcPts val="0"/>
              </a:spcBef>
              <a:buNone/>
              <a:defRPr sz="1600">
                <a:solidFill>
                  <a:schemeClr val="bg1"/>
                </a:solidFill>
                <a:latin typeface="+mj-lt"/>
              </a:defRPr>
            </a:lvl1pPr>
          </a:lstStyle>
          <a:p>
            <a:pPr lvl="0"/>
            <a:r>
              <a:rPr lang="en-US"/>
              <a:t>Click to edit Master text styles</a:t>
            </a:r>
          </a:p>
        </p:txBody>
      </p:sp>
      <p:sp>
        <p:nvSpPr>
          <p:cNvPr id="50" name="Text Placeholder 7">
            <a:extLst>
              <a:ext uri="{FF2B5EF4-FFF2-40B4-BE49-F238E27FC236}">
                <a16:creationId xmlns:a16="http://schemas.microsoft.com/office/drawing/2014/main" id="{DCAA999C-4C1D-41BF-9A80-19DF2A0F7780}"/>
              </a:ext>
            </a:extLst>
          </p:cNvPr>
          <p:cNvSpPr>
            <a:spLocks noGrp="1"/>
          </p:cNvSpPr>
          <p:nvPr>
            <p:ph type="body" sz="quarter" idx="14"/>
          </p:nvPr>
        </p:nvSpPr>
        <p:spPr>
          <a:xfrm>
            <a:off x="2462970" y="5579787"/>
            <a:ext cx="1020222" cy="498988"/>
          </a:xfrm>
        </p:spPr>
        <p:txBody>
          <a:bodyPr anchor="ctr">
            <a:noAutofit/>
          </a:bodyPr>
          <a:lstStyle>
            <a:lvl1pPr marL="0" indent="0" algn="ctr">
              <a:spcBef>
                <a:spcPts val="0"/>
              </a:spcBef>
              <a:buNone/>
              <a:defRPr sz="1600">
                <a:solidFill>
                  <a:schemeClr val="bg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38F3F174-D849-43BC-A5CE-6FEBB06B7900}"/>
              </a:ext>
            </a:extLst>
          </p:cNvPr>
          <p:cNvSpPr>
            <a:spLocks noGrp="1"/>
          </p:cNvSpPr>
          <p:nvPr>
            <p:ph type="body" sz="quarter" idx="15" hasCustomPrompt="1"/>
          </p:nvPr>
        </p:nvSpPr>
        <p:spPr>
          <a:xfrm>
            <a:off x="5821363" y="1431925"/>
            <a:ext cx="5784850" cy="914400"/>
          </a:xfrm>
          <a:solidFill>
            <a:schemeClr val="bg2"/>
          </a:solidFill>
          <a:effectLst>
            <a:outerShdw dist="50800" dir="10800000" algn="r" rotWithShape="0">
              <a:schemeClr val="accent1"/>
            </a:outerShdw>
          </a:effectLst>
        </p:spPr>
        <p:txBody>
          <a:bodyPr lIns="137160" tIns="91440" rIns="137160" bIns="9144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a:solidFill>
                  <a:schemeClr val="tx1"/>
                </a:solidFill>
                <a:ea typeface="Segoe UI" pitchFamily="34" charset="0"/>
                <a:cs typeface="Segoe UI" pitchFamily="34" charset="0"/>
              </a:rPr>
              <a:t>Lorem ipsum dolor sit </a:t>
            </a:r>
            <a:r>
              <a:rPr lang="en-US" sz="1800" err="1">
                <a:solidFill>
                  <a:schemeClr val="tx1"/>
                </a:solidFill>
                <a:ea typeface="Segoe UI" pitchFamily="34" charset="0"/>
                <a:cs typeface="Segoe UI" pitchFamily="34" charset="0"/>
              </a:rPr>
              <a:t>amet</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consectetuer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adipiscing</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elit</a:t>
            </a:r>
            <a:r>
              <a:rPr lang="en-US" sz="1800">
                <a:solidFill>
                  <a:schemeClr val="tx1"/>
                </a:solidFill>
                <a:ea typeface="Segoe UI" pitchFamily="34" charset="0"/>
                <a:cs typeface="Segoe UI" pitchFamily="34" charset="0"/>
              </a:rPr>
              <a:t>. Maecenas </a:t>
            </a:r>
            <a:r>
              <a:rPr lang="en-US" sz="1800" err="1">
                <a:solidFill>
                  <a:schemeClr val="tx1"/>
                </a:solidFill>
                <a:ea typeface="Segoe UI" pitchFamily="34" charset="0"/>
                <a:cs typeface="Segoe UI" pitchFamily="34" charset="0"/>
              </a:rPr>
              <a:t>porttitor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congue</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massa</a:t>
            </a:r>
            <a:r>
              <a:rPr lang="en-US" sz="1800">
                <a:solidFill>
                  <a:schemeClr val="tx1"/>
                </a:solidFill>
                <a:ea typeface="Segoe UI" pitchFamily="34" charset="0"/>
                <a:cs typeface="Segoe UI" pitchFamily="34" charset="0"/>
              </a:rPr>
              <a:t>.</a:t>
            </a:r>
          </a:p>
        </p:txBody>
      </p:sp>
      <p:sp>
        <p:nvSpPr>
          <p:cNvPr id="51" name="Text Placeholder 9">
            <a:extLst>
              <a:ext uri="{FF2B5EF4-FFF2-40B4-BE49-F238E27FC236}">
                <a16:creationId xmlns:a16="http://schemas.microsoft.com/office/drawing/2014/main" id="{7C800067-3A8E-41E3-8FA7-72F748A7D5FE}"/>
              </a:ext>
            </a:extLst>
          </p:cNvPr>
          <p:cNvSpPr>
            <a:spLocks noGrp="1"/>
          </p:cNvSpPr>
          <p:nvPr>
            <p:ph type="body" sz="quarter" idx="16" hasCustomPrompt="1"/>
          </p:nvPr>
        </p:nvSpPr>
        <p:spPr>
          <a:xfrm>
            <a:off x="5821363" y="2466906"/>
            <a:ext cx="5784850" cy="914400"/>
          </a:xfrm>
          <a:solidFill>
            <a:schemeClr val="bg2"/>
          </a:solidFill>
          <a:effectLst>
            <a:outerShdw dist="50800" dir="10800000" algn="r" rotWithShape="0">
              <a:schemeClr val="accent2"/>
            </a:outerShdw>
          </a:effectLst>
        </p:spPr>
        <p:txBody>
          <a:bodyPr lIns="137160" tIns="91440" rIns="137160" bIns="9144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a:solidFill>
                  <a:schemeClr val="tx1"/>
                </a:solidFill>
                <a:ea typeface="Segoe UI" pitchFamily="34" charset="0"/>
                <a:cs typeface="Segoe UI" pitchFamily="34" charset="0"/>
              </a:rPr>
              <a:t>Lorem ipsum dolor sit </a:t>
            </a:r>
            <a:r>
              <a:rPr lang="en-US" sz="1800" err="1">
                <a:solidFill>
                  <a:schemeClr val="tx1"/>
                </a:solidFill>
                <a:ea typeface="Segoe UI" pitchFamily="34" charset="0"/>
                <a:cs typeface="Segoe UI" pitchFamily="34" charset="0"/>
              </a:rPr>
              <a:t>amet</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consectetuer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adipiscing</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elit</a:t>
            </a:r>
            <a:r>
              <a:rPr lang="en-US" sz="1800">
                <a:solidFill>
                  <a:schemeClr val="tx1"/>
                </a:solidFill>
                <a:ea typeface="Segoe UI" pitchFamily="34" charset="0"/>
                <a:cs typeface="Segoe UI" pitchFamily="34" charset="0"/>
              </a:rPr>
              <a:t>. Maecenas </a:t>
            </a:r>
            <a:r>
              <a:rPr lang="en-US" sz="1800" err="1">
                <a:solidFill>
                  <a:schemeClr val="tx1"/>
                </a:solidFill>
                <a:ea typeface="Segoe UI" pitchFamily="34" charset="0"/>
                <a:cs typeface="Segoe UI" pitchFamily="34" charset="0"/>
              </a:rPr>
              <a:t>porttitor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congue</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massa</a:t>
            </a:r>
            <a:r>
              <a:rPr lang="en-US" sz="1800">
                <a:solidFill>
                  <a:schemeClr val="tx1"/>
                </a:solidFill>
                <a:ea typeface="Segoe UI" pitchFamily="34" charset="0"/>
                <a:cs typeface="Segoe UI" pitchFamily="34" charset="0"/>
              </a:rPr>
              <a:t>.</a:t>
            </a:r>
          </a:p>
        </p:txBody>
      </p:sp>
      <p:sp>
        <p:nvSpPr>
          <p:cNvPr id="52" name="Text Placeholder 9">
            <a:extLst>
              <a:ext uri="{FF2B5EF4-FFF2-40B4-BE49-F238E27FC236}">
                <a16:creationId xmlns:a16="http://schemas.microsoft.com/office/drawing/2014/main" id="{0F5C6F08-5490-4ACA-BBE6-624B2412CED1}"/>
              </a:ext>
            </a:extLst>
          </p:cNvPr>
          <p:cNvSpPr>
            <a:spLocks noGrp="1"/>
          </p:cNvSpPr>
          <p:nvPr>
            <p:ph type="body" sz="quarter" idx="17" hasCustomPrompt="1"/>
          </p:nvPr>
        </p:nvSpPr>
        <p:spPr>
          <a:xfrm>
            <a:off x="5821363" y="3501887"/>
            <a:ext cx="5784850" cy="914400"/>
          </a:xfrm>
          <a:solidFill>
            <a:schemeClr val="bg2"/>
          </a:solidFill>
          <a:effectLst>
            <a:outerShdw dist="50800" dir="10800000" algn="r" rotWithShape="0">
              <a:schemeClr val="accent3"/>
            </a:outerShdw>
          </a:effectLst>
        </p:spPr>
        <p:txBody>
          <a:bodyPr lIns="137160" tIns="91440" rIns="137160" bIns="9144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a:solidFill>
                  <a:schemeClr val="tx1"/>
                </a:solidFill>
                <a:ea typeface="Segoe UI" pitchFamily="34" charset="0"/>
                <a:cs typeface="Segoe UI" pitchFamily="34" charset="0"/>
              </a:rPr>
              <a:t>Lorem ipsum dolor sit </a:t>
            </a:r>
            <a:r>
              <a:rPr lang="en-US" sz="1800" err="1">
                <a:solidFill>
                  <a:schemeClr val="tx1"/>
                </a:solidFill>
                <a:ea typeface="Segoe UI" pitchFamily="34" charset="0"/>
                <a:cs typeface="Segoe UI" pitchFamily="34" charset="0"/>
              </a:rPr>
              <a:t>amet</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consectetuer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adipiscing</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elit</a:t>
            </a:r>
            <a:r>
              <a:rPr lang="en-US" sz="1800">
                <a:solidFill>
                  <a:schemeClr val="tx1"/>
                </a:solidFill>
                <a:ea typeface="Segoe UI" pitchFamily="34" charset="0"/>
                <a:cs typeface="Segoe UI" pitchFamily="34" charset="0"/>
              </a:rPr>
              <a:t>. Maecenas </a:t>
            </a:r>
            <a:r>
              <a:rPr lang="en-US" sz="1800" err="1">
                <a:solidFill>
                  <a:schemeClr val="tx1"/>
                </a:solidFill>
                <a:ea typeface="Segoe UI" pitchFamily="34" charset="0"/>
                <a:cs typeface="Segoe UI" pitchFamily="34" charset="0"/>
              </a:rPr>
              <a:t>porttitor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congue</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massa</a:t>
            </a:r>
            <a:r>
              <a:rPr lang="en-US" sz="1800">
                <a:solidFill>
                  <a:schemeClr val="tx1"/>
                </a:solidFill>
                <a:ea typeface="Segoe UI" pitchFamily="34" charset="0"/>
                <a:cs typeface="Segoe UI" pitchFamily="34" charset="0"/>
              </a:rPr>
              <a:t>.</a:t>
            </a:r>
          </a:p>
        </p:txBody>
      </p:sp>
      <p:sp>
        <p:nvSpPr>
          <p:cNvPr id="53" name="Text Placeholder 9">
            <a:extLst>
              <a:ext uri="{FF2B5EF4-FFF2-40B4-BE49-F238E27FC236}">
                <a16:creationId xmlns:a16="http://schemas.microsoft.com/office/drawing/2014/main" id="{FE7BE056-0DC8-432B-8D8F-263D9AB0C10D}"/>
              </a:ext>
            </a:extLst>
          </p:cNvPr>
          <p:cNvSpPr>
            <a:spLocks noGrp="1"/>
          </p:cNvSpPr>
          <p:nvPr>
            <p:ph type="body" sz="quarter" idx="18" hasCustomPrompt="1"/>
          </p:nvPr>
        </p:nvSpPr>
        <p:spPr>
          <a:xfrm>
            <a:off x="5821363" y="4536868"/>
            <a:ext cx="5784850" cy="914400"/>
          </a:xfrm>
          <a:solidFill>
            <a:schemeClr val="bg2"/>
          </a:solidFill>
          <a:effectLst>
            <a:outerShdw dist="50800" dir="10800000" algn="r" rotWithShape="0">
              <a:schemeClr val="accent4"/>
            </a:outerShdw>
          </a:effectLst>
        </p:spPr>
        <p:txBody>
          <a:bodyPr lIns="137160" tIns="91440" rIns="137160" bIns="9144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a:solidFill>
                  <a:schemeClr val="tx1"/>
                </a:solidFill>
                <a:ea typeface="Segoe UI" pitchFamily="34" charset="0"/>
                <a:cs typeface="Segoe UI" pitchFamily="34" charset="0"/>
              </a:rPr>
              <a:t>Lorem ipsum dolor sit </a:t>
            </a:r>
            <a:r>
              <a:rPr lang="en-US" sz="1800" err="1">
                <a:solidFill>
                  <a:schemeClr val="tx1"/>
                </a:solidFill>
                <a:ea typeface="Segoe UI" pitchFamily="34" charset="0"/>
                <a:cs typeface="Segoe UI" pitchFamily="34" charset="0"/>
              </a:rPr>
              <a:t>amet</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consectetuer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adipiscing</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elit</a:t>
            </a:r>
            <a:r>
              <a:rPr lang="en-US" sz="1800">
                <a:solidFill>
                  <a:schemeClr val="tx1"/>
                </a:solidFill>
                <a:ea typeface="Segoe UI" pitchFamily="34" charset="0"/>
                <a:cs typeface="Segoe UI" pitchFamily="34" charset="0"/>
              </a:rPr>
              <a:t>. Maecenas </a:t>
            </a:r>
            <a:r>
              <a:rPr lang="en-US" sz="1800" err="1">
                <a:solidFill>
                  <a:schemeClr val="tx1"/>
                </a:solidFill>
                <a:ea typeface="Segoe UI" pitchFamily="34" charset="0"/>
                <a:cs typeface="Segoe UI" pitchFamily="34" charset="0"/>
              </a:rPr>
              <a:t>porttitor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congue</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massa</a:t>
            </a:r>
            <a:r>
              <a:rPr lang="en-US" sz="1800">
                <a:solidFill>
                  <a:schemeClr val="tx1"/>
                </a:solidFill>
                <a:ea typeface="Segoe UI" pitchFamily="34" charset="0"/>
                <a:cs typeface="Segoe UI" pitchFamily="34" charset="0"/>
              </a:rPr>
              <a:t>.</a:t>
            </a:r>
          </a:p>
        </p:txBody>
      </p:sp>
      <p:sp>
        <p:nvSpPr>
          <p:cNvPr id="54" name="Text Placeholder 9">
            <a:extLst>
              <a:ext uri="{FF2B5EF4-FFF2-40B4-BE49-F238E27FC236}">
                <a16:creationId xmlns:a16="http://schemas.microsoft.com/office/drawing/2014/main" id="{48B5384B-B163-40CA-9019-7F864DE4FE73}"/>
              </a:ext>
            </a:extLst>
          </p:cNvPr>
          <p:cNvSpPr>
            <a:spLocks noGrp="1"/>
          </p:cNvSpPr>
          <p:nvPr>
            <p:ph type="body" sz="quarter" idx="19" hasCustomPrompt="1"/>
          </p:nvPr>
        </p:nvSpPr>
        <p:spPr>
          <a:xfrm>
            <a:off x="5821363" y="5571849"/>
            <a:ext cx="5784850" cy="914400"/>
          </a:xfrm>
          <a:solidFill>
            <a:schemeClr val="bg2"/>
          </a:solidFill>
          <a:effectLst>
            <a:outerShdw dist="50800" dir="10800000" algn="r" rotWithShape="0">
              <a:schemeClr val="accent5"/>
            </a:outerShdw>
          </a:effectLst>
        </p:spPr>
        <p:txBody>
          <a:bodyPr lIns="137160" tIns="91440" rIns="137160" bIns="9144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a:solidFill>
                  <a:schemeClr val="tx1"/>
                </a:solidFill>
                <a:ea typeface="Segoe UI" pitchFamily="34" charset="0"/>
                <a:cs typeface="Segoe UI" pitchFamily="34" charset="0"/>
              </a:rPr>
              <a:t>Lorem ipsum dolor sit </a:t>
            </a:r>
            <a:r>
              <a:rPr lang="en-US" sz="1800" err="1">
                <a:solidFill>
                  <a:schemeClr val="tx1"/>
                </a:solidFill>
                <a:ea typeface="Segoe UI" pitchFamily="34" charset="0"/>
                <a:cs typeface="Segoe UI" pitchFamily="34" charset="0"/>
              </a:rPr>
              <a:t>amet</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consectetuer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adipiscing</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elit</a:t>
            </a:r>
            <a:r>
              <a:rPr lang="en-US" sz="1800">
                <a:solidFill>
                  <a:schemeClr val="tx1"/>
                </a:solidFill>
                <a:ea typeface="Segoe UI" pitchFamily="34" charset="0"/>
                <a:cs typeface="Segoe UI" pitchFamily="34" charset="0"/>
              </a:rPr>
              <a:t>. Maecenas </a:t>
            </a:r>
            <a:r>
              <a:rPr lang="en-US" sz="1800" err="1">
                <a:solidFill>
                  <a:schemeClr val="tx1"/>
                </a:solidFill>
                <a:ea typeface="Segoe UI" pitchFamily="34" charset="0"/>
                <a:cs typeface="Segoe UI" pitchFamily="34" charset="0"/>
              </a:rPr>
              <a:t>porttitor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congue</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massa</a:t>
            </a:r>
            <a:r>
              <a:rPr lang="en-US" sz="1800">
                <a:solidFill>
                  <a:schemeClr val="tx1"/>
                </a:solidFill>
                <a:ea typeface="Segoe UI" pitchFamily="34" charset="0"/>
                <a:cs typeface="Segoe UI" pitchFamily="34" charset="0"/>
              </a:rPr>
              <a:t>.</a:t>
            </a:r>
          </a:p>
        </p:txBody>
      </p:sp>
    </p:spTree>
    <p:extLst>
      <p:ext uri="{BB962C8B-B14F-4D97-AF65-F5344CB8AC3E}">
        <p14:creationId xmlns:p14="http://schemas.microsoft.com/office/powerpoint/2010/main" val="38994043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Layout_3">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FC8687D-0037-461B-8E4E-8A0992B27DF5}"/>
              </a:ext>
            </a:extLst>
          </p:cNvPr>
          <p:cNvSpPr>
            <a:spLocks noGrp="1"/>
          </p:cNvSpPr>
          <p:nvPr>
            <p:ph type="body" sz="quarter" idx="10" hasCustomPrompt="1"/>
          </p:nvPr>
        </p:nvSpPr>
        <p:spPr>
          <a:xfrm>
            <a:off x="671513" y="1343025"/>
            <a:ext cx="2544762" cy="457200"/>
          </a:xfrm>
          <a:solidFill>
            <a:schemeClr val="accent1"/>
          </a:solidFill>
        </p:spPr>
        <p:txBody>
          <a:bodyPr lIns="91440" tIns="45720" rIns="91440" bIns="45720" anchor="ctr">
            <a:noAutofit/>
          </a:bodyPr>
          <a:lstStyle>
            <a:lvl1pPr marL="0" indent="0">
              <a:buNone/>
              <a:defRPr lang="en-US" sz="1600" b="1" dirty="0">
                <a:solidFill>
                  <a:schemeClr val="bg1"/>
                </a:solidFill>
                <a:ea typeface="Segoe UI" pitchFamily="34" charset="0"/>
                <a:cs typeface="Segoe UI" pitchFamily="34" charset="0"/>
              </a:defRPr>
            </a:lvl1pPr>
            <a:lvl2pPr marL="228600" indent="0">
              <a:buNone/>
              <a:defRPr sz="1600">
                <a:solidFill>
                  <a:schemeClr val="bg1"/>
                </a:solidFill>
              </a:defRPr>
            </a:lvl2pPr>
            <a:lvl3pPr marL="457200" indent="0">
              <a:buNone/>
              <a:defRPr sz="1600">
                <a:solidFill>
                  <a:schemeClr val="bg1"/>
                </a:solidFill>
              </a:defRPr>
            </a:lvl3pPr>
            <a:lvl4pPr marL="661988" indent="0">
              <a:buNone/>
              <a:defRPr sz="1600">
                <a:solidFill>
                  <a:schemeClr val="bg1"/>
                </a:solidFill>
              </a:defRPr>
            </a:lvl4pPr>
            <a:lvl5pPr marL="855663" indent="0">
              <a:buNone/>
              <a:defRPr sz="1600">
                <a:solidFill>
                  <a:schemeClr val="bg1"/>
                </a:solidFill>
              </a:defRPr>
            </a:lvl5pPr>
          </a:lstStyle>
          <a:p>
            <a:pPr defTabSz="932472" fontAlgn="base">
              <a:spcBef>
                <a:spcPct val="0"/>
              </a:spcBef>
              <a:spcAft>
                <a:spcPct val="0"/>
              </a:spcAft>
            </a:pPr>
            <a:r>
              <a:rPr lang="en-US" sz="1600" b="1">
                <a:solidFill>
                  <a:schemeClr val="bg1"/>
                </a:solidFill>
                <a:latin typeface="+mj-lt"/>
                <a:ea typeface="Segoe UI" pitchFamily="34" charset="0"/>
                <a:cs typeface="Segoe UI" pitchFamily="34" charset="0"/>
              </a:rPr>
              <a:t>Lorem ipsum dolor </a:t>
            </a:r>
          </a:p>
        </p:txBody>
      </p:sp>
      <p:sp>
        <p:nvSpPr>
          <p:cNvPr id="37" name="Text Placeholder 3">
            <a:extLst>
              <a:ext uri="{FF2B5EF4-FFF2-40B4-BE49-F238E27FC236}">
                <a16:creationId xmlns:a16="http://schemas.microsoft.com/office/drawing/2014/main" id="{C6D0C741-691C-40E8-8A6A-9B4FF3D75FE4}"/>
              </a:ext>
            </a:extLst>
          </p:cNvPr>
          <p:cNvSpPr>
            <a:spLocks noGrp="1"/>
          </p:cNvSpPr>
          <p:nvPr>
            <p:ph type="body" sz="quarter" idx="11" hasCustomPrompt="1"/>
          </p:nvPr>
        </p:nvSpPr>
        <p:spPr>
          <a:xfrm>
            <a:off x="3472586" y="1343025"/>
            <a:ext cx="2544762" cy="457200"/>
          </a:xfrm>
          <a:solidFill>
            <a:schemeClr val="accent1"/>
          </a:solidFill>
        </p:spPr>
        <p:txBody>
          <a:bodyPr lIns="91440" tIns="45720" rIns="91440" bIns="45720" anchor="ctr">
            <a:noAutofit/>
          </a:bodyPr>
          <a:lstStyle>
            <a:lvl1pPr marL="0" indent="0">
              <a:buNone/>
              <a:defRPr lang="en-US" sz="1600" b="1" dirty="0">
                <a:solidFill>
                  <a:schemeClr val="bg1"/>
                </a:solidFill>
                <a:ea typeface="Segoe UI" pitchFamily="34" charset="0"/>
                <a:cs typeface="Segoe UI" pitchFamily="34" charset="0"/>
              </a:defRPr>
            </a:lvl1pPr>
            <a:lvl2pPr marL="228600" indent="0">
              <a:buNone/>
              <a:defRPr sz="1600">
                <a:solidFill>
                  <a:schemeClr val="bg1"/>
                </a:solidFill>
              </a:defRPr>
            </a:lvl2pPr>
            <a:lvl3pPr marL="457200" indent="0">
              <a:buNone/>
              <a:defRPr sz="1600">
                <a:solidFill>
                  <a:schemeClr val="bg1"/>
                </a:solidFill>
              </a:defRPr>
            </a:lvl3pPr>
            <a:lvl4pPr marL="661988" indent="0">
              <a:buNone/>
              <a:defRPr sz="1600">
                <a:solidFill>
                  <a:schemeClr val="bg1"/>
                </a:solidFill>
              </a:defRPr>
            </a:lvl4pPr>
            <a:lvl5pPr marL="855663" indent="0">
              <a:buNone/>
              <a:defRPr sz="1600">
                <a:solidFill>
                  <a:schemeClr val="bg1"/>
                </a:solidFill>
              </a:defRPr>
            </a:lvl5pPr>
          </a:lstStyle>
          <a:p>
            <a:pPr defTabSz="932472" fontAlgn="base">
              <a:spcBef>
                <a:spcPct val="0"/>
              </a:spcBef>
              <a:spcAft>
                <a:spcPct val="0"/>
              </a:spcAft>
            </a:pPr>
            <a:r>
              <a:rPr lang="en-US" sz="1600" b="1">
                <a:solidFill>
                  <a:schemeClr val="bg1"/>
                </a:solidFill>
                <a:latin typeface="+mj-lt"/>
                <a:ea typeface="Segoe UI" pitchFamily="34" charset="0"/>
                <a:cs typeface="Segoe UI" pitchFamily="34" charset="0"/>
              </a:rPr>
              <a:t>Lorem ipsum dolor </a:t>
            </a:r>
          </a:p>
        </p:txBody>
      </p:sp>
      <p:sp>
        <p:nvSpPr>
          <p:cNvPr id="38" name="Text Placeholder 3">
            <a:extLst>
              <a:ext uri="{FF2B5EF4-FFF2-40B4-BE49-F238E27FC236}">
                <a16:creationId xmlns:a16="http://schemas.microsoft.com/office/drawing/2014/main" id="{CC5CA83C-A53A-4CDA-B811-309C91C5B672}"/>
              </a:ext>
            </a:extLst>
          </p:cNvPr>
          <p:cNvSpPr>
            <a:spLocks noGrp="1"/>
          </p:cNvSpPr>
          <p:nvPr>
            <p:ph type="body" sz="quarter" idx="12" hasCustomPrompt="1"/>
          </p:nvPr>
        </p:nvSpPr>
        <p:spPr>
          <a:xfrm>
            <a:off x="6273659" y="1343025"/>
            <a:ext cx="2544762" cy="457200"/>
          </a:xfrm>
          <a:solidFill>
            <a:schemeClr val="accent1"/>
          </a:solidFill>
        </p:spPr>
        <p:txBody>
          <a:bodyPr lIns="91440" tIns="45720" rIns="91440" bIns="45720" anchor="ctr">
            <a:noAutofit/>
          </a:bodyPr>
          <a:lstStyle>
            <a:lvl1pPr marL="0" indent="0">
              <a:buNone/>
              <a:defRPr lang="en-US" sz="1600" b="1" dirty="0">
                <a:solidFill>
                  <a:schemeClr val="bg1"/>
                </a:solidFill>
                <a:ea typeface="Segoe UI" pitchFamily="34" charset="0"/>
                <a:cs typeface="Segoe UI" pitchFamily="34" charset="0"/>
              </a:defRPr>
            </a:lvl1pPr>
            <a:lvl2pPr marL="228600" indent="0">
              <a:buNone/>
              <a:defRPr sz="1600">
                <a:solidFill>
                  <a:schemeClr val="bg1"/>
                </a:solidFill>
              </a:defRPr>
            </a:lvl2pPr>
            <a:lvl3pPr marL="457200" indent="0">
              <a:buNone/>
              <a:defRPr sz="1600">
                <a:solidFill>
                  <a:schemeClr val="bg1"/>
                </a:solidFill>
              </a:defRPr>
            </a:lvl3pPr>
            <a:lvl4pPr marL="661988" indent="0">
              <a:buNone/>
              <a:defRPr sz="1600">
                <a:solidFill>
                  <a:schemeClr val="bg1"/>
                </a:solidFill>
              </a:defRPr>
            </a:lvl4pPr>
            <a:lvl5pPr marL="855663" indent="0">
              <a:buNone/>
              <a:defRPr sz="1600">
                <a:solidFill>
                  <a:schemeClr val="bg1"/>
                </a:solidFill>
              </a:defRPr>
            </a:lvl5pPr>
          </a:lstStyle>
          <a:p>
            <a:pPr defTabSz="932472" fontAlgn="base">
              <a:spcBef>
                <a:spcPct val="0"/>
              </a:spcBef>
              <a:spcAft>
                <a:spcPct val="0"/>
              </a:spcAft>
            </a:pPr>
            <a:r>
              <a:rPr lang="en-US" sz="1600" b="1">
                <a:solidFill>
                  <a:schemeClr val="bg1"/>
                </a:solidFill>
                <a:latin typeface="+mj-lt"/>
                <a:ea typeface="Segoe UI" pitchFamily="34" charset="0"/>
                <a:cs typeface="Segoe UI" pitchFamily="34" charset="0"/>
              </a:rPr>
              <a:t>Lorem ipsum dolor </a:t>
            </a:r>
          </a:p>
        </p:txBody>
      </p:sp>
      <p:sp>
        <p:nvSpPr>
          <p:cNvPr id="39" name="Text Placeholder 3">
            <a:extLst>
              <a:ext uri="{FF2B5EF4-FFF2-40B4-BE49-F238E27FC236}">
                <a16:creationId xmlns:a16="http://schemas.microsoft.com/office/drawing/2014/main" id="{28D81D30-3DA5-4429-BCE4-70B07F9EA2E7}"/>
              </a:ext>
            </a:extLst>
          </p:cNvPr>
          <p:cNvSpPr>
            <a:spLocks noGrp="1"/>
          </p:cNvSpPr>
          <p:nvPr>
            <p:ph type="body" sz="quarter" idx="13" hasCustomPrompt="1"/>
          </p:nvPr>
        </p:nvSpPr>
        <p:spPr>
          <a:xfrm>
            <a:off x="9074732" y="1343025"/>
            <a:ext cx="2544762" cy="457200"/>
          </a:xfrm>
          <a:solidFill>
            <a:schemeClr val="accent1"/>
          </a:solidFill>
        </p:spPr>
        <p:txBody>
          <a:bodyPr lIns="91440" tIns="45720" rIns="91440" bIns="45720" anchor="ctr">
            <a:noAutofit/>
          </a:bodyPr>
          <a:lstStyle>
            <a:lvl1pPr marL="0" indent="0">
              <a:buNone/>
              <a:defRPr lang="en-US" sz="1600" b="1" dirty="0">
                <a:solidFill>
                  <a:schemeClr val="bg1"/>
                </a:solidFill>
                <a:ea typeface="Segoe UI" pitchFamily="34" charset="0"/>
                <a:cs typeface="Segoe UI" pitchFamily="34" charset="0"/>
              </a:defRPr>
            </a:lvl1pPr>
            <a:lvl2pPr marL="228600" indent="0">
              <a:buNone/>
              <a:defRPr sz="1600">
                <a:solidFill>
                  <a:schemeClr val="bg1"/>
                </a:solidFill>
              </a:defRPr>
            </a:lvl2pPr>
            <a:lvl3pPr marL="457200" indent="0">
              <a:buNone/>
              <a:defRPr sz="1600">
                <a:solidFill>
                  <a:schemeClr val="bg1"/>
                </a:solidFill>
              </a:defRPr>
            </a:lvl3pPr>
            <a:lvl4pPr marL="661988" indent="0">
              <a:buNone/>
              <a:defRPr sz="1600">
                <a:solidFill>
                  <a:schemeClr val="bg1"/>
                </a:solidFill>
              </a:defRPr>
            </a:lvl4pPr>
            <a:lvl5pPr marL="855663" indent="0">
              <a:buNone/>
              <a:defRPr sz="1600">
                <a:solidFill>
                  <a:schemeClr val="bg1"/>
                </a:solidFill>
              </a:defRPr>
            </a:lvl5pPr>
          </a:lstStyle>
          <a:p>
            <a:pPr defTabSz="932472" fontAlgn="base">
              <a:spcBef>
                <a:spcPct val="0"/>
              </a:spcBef>
              <a:spcAft>
                <a:spcPct val="0"/>
              </a:spcAft>
            </a:pPr>
            <a:r>
              <a:rPr lang="en-US" sz="1600" b="1">
                <a:solidFill>
                  <a:schemeClr val="bg1"/>
                </a:solidFill>
                <a:latin typeface="+mj-lt"/>
                <a:ea typeface="Segoe UI" pitchFamily="34" charset="0"/>
                <a:cs typeface="Segoe UI" pitchFamily="34" charset="0"/>
              </a:rPr>
              <a:t>Lorem ipsum dolor </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cxnSp>
        <p:nvCxnSpPr>
          <p:cNvPr id="21" name="Straight Connector 20">
            <a:extLst>
              <a:ext uri="{FF2B5EF4-FFF2-40B4-BE49-F238E27FC236}">
                <a16:creationId xmlns:a16="http://schemas.microsoft.com/office/drawing/2014/main" id="{AE131A58-B1A2-42DC-B177-E21AF7103C9A}"/>
              </a:ext>
            </a:extLst>
          </p:cNvPr>
          <p:cNvCxnSpPr>
            <a:cxnSpLocks/>
          </p:cNvCxnSpPr>
          <p:nvPr/>
        </p:nvCxnSpPr>
        <p:spPr>
          <a:xfrm>
            <a:off x="584199" y="1261834"/>
            <a:ext cx="0" cy="61840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BCB8442-1960-4FC4-B325-0BC7B8FAF8A1}"/>
              </a:ext>
            </a:extLst>
          </p:cNvPr>
          <p:cNvCxnSpPr>
            <a:cxnSpLocks/>
          </p:cNvCxnSpPr>
          <p:nvPr/>
        </p:nvCxnSpPr>
        <p:spPr>
          <a:xfrm>
            <a:off x="3382152" y="1261834"/>
            <a:ext cx="0" cy="61840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F001F97-0EFF-4BCE-907A-F6BB51BC3663}"/>
              </a:ext>
            </a:extLst>
          </p:cNvPr>
          <p:cNvCxnSpPr>
            <a:cxnSpLocks/>
          </p:cNvCxnSpPr>
          <p:nvPr/>
        </p:nvCxnSpPr>
        <p:spPr>
          <a:xfrm>
            <a:off x="6180105" y="1261834"/>
            <a:ext cx="0" cy="61840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EA9CFFD-7125-4CB9-BAE3-6673D5E96BEA}"/>
              </a:ext>
            </a:extLst>
          </p:cNvPr>
          <p:cNvCxnSpPr>
            <a:cxnSpLocks/>
          </p:cNvCxnSpPr>
          <p:nvPr/>
        </p:nvCxnSpPr>
        <p:spPr>
          <a:xfrm>
            <a:off x="8978057" y="1261834"/>
            <a:ext cx="0" cy="61840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E8CE662C-DF43-4718-A64F-2BDC5C74F8BD}"/>
              </a:ext>
            </a:extLst>
          </p:cNvPr>
          <p:cNvSpPr>
            <a:spLocks noGrp="1"/>
          </p:cNvSpPr>
          <p:nvPr>
            <p:ph type="body" sz="quarter" idx="14" hasCustomPrompt="1"/>
          </p:nvPr>
        </p:nvSpPr>
        <p:spPr>
          <a:xfrm>
            <a:off x="671513" y="1982787"/>
            <a:ext cx="2544762" cy="4568483"/>
          </a:xfrm>
        </p:spPr>
        <p:txBody>
          <a:bodyPr>
            <a:noAutofit/>
          </a:bodyPr>
          <a:lstStyle>
            <a:lvl1pPr marL="0" indent="0">
              <a:spcBef>
                <a:spcPts val="1200"/>
              </a:spcBef>
              <a:buNone/>
              <a:defRPr sz="1400" i="0"/>
            </a:lvl1pPr>
            <a:lvl2pPr>
              <a:defRPr sz="1400" i="0"/>
            </a:lvl2pPr>
            <a:lvl3pPr>
              <a:defRPr sz="1400" i="0"/>
            </a:lvl3pPr>
            <a:lvl4pPr>
              <a:defRPr sz="1400" i="0"/>
            </a:lvl4pPr>
            <a:lvl5pPr>
              <a:defRPr sz="1400" i="0"/>
            </a:lvl5pPr>
          </a:lstStyle>
          <a:p>
            <a:pPr lvl="0" defTabSz="932472" fontAlgn="base">
              <a:spcAft>
                <a:spcPct val="0"/>
              </a:spcAft>
              <a:defRPr/>
            </a:pPr>
            <a:r>
              <a:rPr lang="en-US" sz="1400" i="0">
                <a:ea typeface="Segoe UI" pitchFamily="34" charset="0"/>
                <a:cs typeface="Segoe UI" pitchFamily="34" charset="0"/>
              </a:rPr>
              <a:t>Lorem ipsum dolor sit </a:t>
            </a:r>
            <a:r>
              <a:rPr lang="en-US" sz="1400" i="0" err="1">
                <a:ea typeface="Segoe UI" pitchFamily="34" charset="0"/>
                <a:cs typeface="Segoe UI" pitchFamily="34" charset="0"/>
              </a:rPr>
              <a:t>amet</a:t>
            </a:r>
            <a:r>
              <a:rPr lang="en-US" sz="1400" i="0">
                <a:ea typeface="Segoe UI" pitchFamily="34" charset="0"/>
                <a:cs typeface="Segoe UI" pitchFamily="34" charset="0"/>
              </a:rPr>
              <a:t>, </a:t>
            </a:r>
            <a:r>
              <a:rPr lang="en-US" sz="1400" i="0" err="1">
                <a:ea typeface="Segoe UI" pitchFamily="34" charset="0"/>
                <a:cs typeface="Segoe UI" pitchFamily="34" charset="0"/>
              </a:rPr>
              <a:t>consectetuer</a:t>
            </a:r>
            <a:r>
              <a:rPr lang="en-US" sz="1400" i="0">
                <a:ea typeface="Segoe UI" pitchFamily="34" charset="0"/>
                <a:cs typeface="Segoe UI" pitchFamily="34" charset="0"/>
              </a:rPr>
              <a:t> </a:t>
            </a:r>
            <a:r>
              <a:rPr lang="en-US" sz="1400" i="0" err="1">
                <a:ea typeface="Segoe UI" pitchFamily="34" charset="0"/>
                <a:cs typeface="Segoe UI" pitchFamily="34" charset="0"/>
              </a:rPr>
              <a:t>adipiscing</a:t>
            </a:r>
            <a:r>
              <a:rPr lang="en-US" sz="1400" i="0">
                <a:ea typeface="Segoe UI" pitchFamily="34" charset="0"/>
                <a:cs typeface="Segoe UI" pitchFamily="34" charset="0"/>
              </a:rPr>
              <a:t> </a:t>
            </a:r>
            <a:r>
              <a:rPr lang="en-US" sz="1400" i="0" err="1">
                <a:ea typeface="Segoe UI" pitchFamily="34" charset="0"/>
                <a:cs typeface="Segoe UI" pitchFamily="34" charset="0"/>
              </a:rPr>
              <a:t>elit</a:t>
            </a:r>
            <a:r>
              <a:rPr lang="en-US" sz="1400" i="0">
                <a:ea typeface="Segoe UI" pitchFamily="34" charset="0"/>
                <a:cs typeface="Segoe UI" pitchFamily="34" charset="0"/>
              </a:rPr>
              <a:t>. Maecenas </a:t>
            </a:r>
            <a:r>
              <a:rPr lang="en-US" sz="1400" i="0" err="1">
                <a:ea typeface="Segoe UI" pitchFamily="34" charset="0"/>
                <a:cs typeface="Segoe UI" pitchFamily="34" charset="0"/>
              </a:rPr>
              <a:t>porttitor</a:t>
            </a:r>
            <a:r>
              <a:rPr lang="en-US" sz="1400" i="0">
                <a:ea typeface="Segoe UI" pitchFamily="34" charset="0"/>
                <a:cs typeface="Segoe UI" pitchFamily="34" charset="0"/>
              </a:rPr>
              <a:t> </a:t>
            </a:r>
            <a:r>
              <a:rPr lang="en-US" sz="1400" i="0" err="1">
                <a:ea typeface="Segoe UI" pitchFamily="34" charset="0"/>
                <a:cs typeface="Segoe UI" pitchFamily="34" charset="0"/>
              </a:rPr>
              <a:t>congue</a:t>
            </a:r>
            <a:r>
              <a:rPr lang="en-US" sz="1400" i="0">
                <a:ea typeface="Segoe UI" pitchFamily="34" charset="0"/>
                <a:cs typeface="Segoe UI" pitchFamily="34" charset="0"/>
              </a:rPr>
              <a:t> </a:t>
            </a:r>
            <a:r>
              <a:rPr lang="en-US" sz="1400" i="0" err="1">
                <a:ea typeface="Segoe UI" pitchFamily="34" charset="0"/>
                <a:cs typeface="Segoe UI" pitchFamily="34" charset="0"/>
              </a:rPr>
              <a:t>massa</a:t>
            </a:r>
            <a:r>
              <a:rPr lang="en-US" sz="1400" i="0">
                <a:ea typeface="Segoe UI" pitchFamily="34" charset="0"/>
                <a:cs typeface="Segoe UI" pitchFamily="34" charset="0"/>
              </a:rPr>
              <a:t>. </a:t>
            </a:r>
            <a:r>
              <a:rPr lang="en-US" sz="1400" i="0" err="1">
                <a:ea typeface="Segoe UI" pitchFamily="34" charset="0"/>
                <a:cs typeface="Segoe UI" pitchFamily="34" charset="0"/>
              </a:rPr>
              <a:t>Fusce</a:t>
            </a:r>
            <a:r>
              <a:rPr lang="en-US" sz="1400" i="0">
                <a:ea typeface="Segoe UI" pitchFamily="34" charset="0"/>
                <a:cs typeface="Segoe UI" pitchFamily="34" charset="0"/>
              </a:rPr>
              <a:t> </a:t>
            </a:r>
            <a:r>
              <a:rPr lang="en-US" sz="1400" i="0" err="1">
                <a:ea typeface="Segoe UI" pitchFamily="34" charset="0"/>
                <a:cs typeface="Segoe UI" pitchFamily="34" charset="0"/>
              </a:rPr>
              <a:t>posuere</a:t>
            </a:r>
            <a:r>
              <a:rPr lang="en-US" sz="1400" i="0">
                <a:ea typeface="Segoe UI" pitchFamily="34" charset="0"/>
                <a:cs typeface="Segoe UI" pitchFamily="34" charset="0"/>
              </a:rPr>
              <a:t>, magna sed pulvinar </a:t>
            </a:r>
            <a:r>
              <a:rPr lang="en-US" sz="1400" i="0" err="1">
                <a:ea typeface="Segoe UI" pitchFamily="34" charset="0"/>
                <a:cs typeface="Segoe UI" pitchFamily="34" charset="0"/>
              </a:rPr>
              <a:t>ultricies</a:t>
            </a:r>
            <a:r>
              <a:rPr lang="en-US" sz="1400" i="0">
                <a:ea typeface="Segoe UI" pitchFamily="34" charset="0"/>
                <a:cs typeface="Segoe UI" pitchFamily="34" charset="0"/>
              </a:rPr>
              <a:t>, </a:t>
            </a:r>
            <a:r>
              <a:rPr lang="en-US" sz="1400" i="0" err="1">
                <a:ea typeface="Segoe UI" pitchFamily="34" charset="0"/>
                <a:cs typeface="Segoe UI" pitchFamily="34" charset="0"/>
              </a:rPr>
              <a:t>purus</a:t>
            </a:r>
            <a:r>
              <a:rPr lang="en-US" sz="1400" i="0">
                <a:ea typeface="Segoe UI" pitchFamily="34" charset="0"/>
                <a:cs typeface="Segoe UI" pitchFamily="34" charset="0"/>
              </a:rPr>
              <a:t> </a:t>
            </a:r>
            <a:r>
              <a:rPr lang="en-US" sz="1400" i="0" err="1">
                <a:ea typeface="Segoe UI" pitchFamily="34" charset="0"/>
                <a:cs typeface="Segoe UI" pitchFamily="34" charset="0"/>
              </a:rPr>
              <a:t>lectus</a:t>
            </a:r>
            <a:r>
              <a:rPr lang="en-US" sz="1400" i="0">
                <a:ea typeface="Segoe UI" pitchFamily="34" charset="0"/>
                <a:cs typeface="Segoe UI" pitchFamily="34" charset="0"/>
              </a:rPr>
              <a:t> </a:t>
            </a:r>
            <a:r>
              <a:rPr lang="en-US" sz="1400" i="0" err="1">
                <a:ea typeface="Segoe UI" pitchFamily="34" charset="0"/>
                <a:cs typeface="Segoe UI" pitchFamily="34" charset="0"/>
              </a:rPr>
              <a:t>malesuada</a:t>
            </a:r>
            <a:r>
              <a:rPr lang="en-US" sz="1400" i="0">
                <a:ea typeface="Segoe UI" pitchFamily="34" charset="0"/>
                <a:cs typeface="Segoe UI" pitchFamily="34" charset="0"/>
              </a:rPr>
              <a:t> libero, sit </a:t>
            </a:r>
            <a:r>
              <a:rPr lang="en-US" sz="1400" i="0" err="1">
                <a:ea typeface="Segoe UI" pitchFamily="34" charset="0"/>
                <a:cs typeface="Segoe UI" pitchFamily="34" charset="0"/>
              </a:rPr>
              <a:t>amet</a:t>
            </a:r>
            <a:r>
              <a:rPr lang="en-US" sz="1400" i="0">
                <a:ea typeface="Segoe UI" pitchFamily="34" charset="0"/>
                <a:cs typeface="Segoe UI" pitchFamily="34" charset="0"/>
              </a:rPr>
              <a:t> </a:t>
            </a:r>
            <a:r>
              <a:rPr lang="en-US" sz="1400" i="0" err="1">
                <a:ea typeface="Segoe UI" pitchFamily="34" charset="0"/>
                <a:cs typeface="Segoe UI" pitchFamily="34" charset="0"/>
              </a:rPr>
              <a:t>commodo</a:t>
            </a:r>
            <a:r>
              <a:rPr lang="en-US" sz="1400" i="0">
                <a:ea typeface="Segoe UI" pitchFamily="34" charset="0"/>
                <a:cs typeface="Segoe UI" pitchFamily="34" charset="0"/>
              </a:rPr>
              <a:t> magna </a:t>
            </a:r>
            <a:r>
              <a:rPr lang="en-US" sz="1400" i="0" err="1">
                <a:ea typeface="Segoe UI" pitchFamily="34" charset="0"/>
                <a:cs typeface="Segoe UI" pitchFamily="34" charset="0"/>
              </a:rPr>
              <a:t>eros</a:t>
            </a:r>
            <a:r>
              <a:rPr lang="en-US" sz="1400" i="0">
                <a:ea typeface="Segoe UI" pitchFamily="34" charset="0"/>
                <a:cs typeface="Segoe UI" pitchFamily="34" charset="0"/>
              </a:rPr>
              <a:t> </a:t>
            </a:r>
            <a:r>
              <a:rPr lang="en-US" sz="1400" i="0" err="1">
                <a:ea typeface="Segoe UI" pitchFamily="34" charset="0"/>
                <a:cs typeface="Segoe UI" pitchFamily="34" charset="0"/>
              </a:rPr>
              <a:t>quis</a:t>
            </a:r>
            <a:r>
              <a:rPr lang="en-US" sz="1400" i="0">
                <a:ea typeface="Segoe UI" pitchFamily="34" charset="0"/>
                <a:cs typeface="Segoe UI" pitchFamily="34" charset="0"/>
              </a:rPr>
              <a:t> </a:t>
            </a:r>
            <a:r>
              <a:rPr lang="en-US" sz="1400" i="0" err="1">
                <a:ea typeface="Segoe UI" pitchFamily="34" charset="0"/>
                <a:cs typeface="Segoe UI" pitchFamily="34" charset="0"/>
              </a:rPr>
              <a:t>urna</a:t>
            </a:r>
            <a:r>
              <a:rPr lang="en-US" sz="1400" i="0">
                <a:ea typeface="Segoe UI" pitchFamily="34" charset="0"/>
                <a:cs typeface="Segoe UI" pitchFamily="34" charset="0"/>
              </a:rPr>
              <a:t>.</a:t>
            </a:r>
          </a:p>
          <a:p>
            <a:pPr lvl="0" defTabSz="932472" fontAlgn="base">
              <a:spcAft>
                <a:spcPct val="0"/>
              </a:spcAft>
              <a:defRPr/>
            </a:pPr>
            <a:r>
              <a:rPr lang="en-US" sz="1400" i="0">
                <a:ea typeface="Segoe UI" pitchFamily="34" charset="0"/>
                <a:cs typeface="Segoe UI" pitchFamily="34" charset="0"/>
              </a:rPr>
              <a:t>Nunc </a:t>
            </a:r>
            <a:r>
              <a:rPr lang="en-US" sz="1400" i="0" err="1">
                <a:ea typeface="Segoe UI" pitchFamily="34" charset="0"/>
                <a:cs typeface="Segoe UI" pitchFamily="34" charset="0"/>
              </a:rPr>
              <a:t>viverra</a:t>
            </a:r>
            <a:r>
              <a:rPr lang="en-US" sz="1400" i="0">
                <a:ea typeface="Segoe UI" pitchFamily="34" charset="0"/>
                <a:cs typeface="Segoe UI" pitchFamily="34" charset="0"/>
              </a:rPr>
              <a:t> </a:t>
            </a:r>
            <a:r>
              <a:rPr lang="en-US" sz="1400" i="0" err="1">
                <a:ea typeface="Segoe UI" pitchFamily="34" charset="0"/>
                <a:cs typeface="Segoe UI" pitchFamily="34" charset="0"/>
              </a:rPr>
              <a:t>imperdiet</a:t>
            </a:r>
            <a:r>
              <a:rPr lang="en-US" sz="1400" i="0">
                <a:ea typeface="Segoe UI" pitchFamily="34" charset="0"/>
                <a:cs typeface="Segoe UI" pitchFamily="34" charset="0"/>
              </a:rPr>
              <a:t> </a:t>
            </a:r>
            <a:r>
              <a:rPr lang="en-US" sz="1400" i="0" err="1">
                <a:ea typeface="Segoe UI" pitchFamily="34" charset="0"/>
                <a:cs typeface="Segoe UI" pitchFamily="34" charset="0"/>
              </a:rPr>
              <a:t>enim</a:t>
            </a:r>
            <a:r>
              <a:rPr lang="en-US" sz="1400" i="0">
                <a:ea typeface="Segoe UI" pitchFamily="34" charset="0"/>
                <a:cs typeface="Segoe UI" pitchFamily="34" charset="0"/>
              </a:rPr>
              <a:t>. </a:t>
            </a:r>
            <a:r>
              <a:rPr lang="en-US" sz="1400" i="0" err="1">
                <a:ea typeface="Segoe UI" pitchFamily="34" charset="0"/>
                <a:cs typeface="Segoe UI" pitchFamily="34" charset="0"/>
              </a:rPr>
              <a:t>Fusce</a:t>
            </a:r>
            <a:r>
              <a:rPr lang="en-US" sz="1400" i="0">
                <a:ea typeface="Segoe UI" pitchFamily="34" charset="0"/>
                <a:cs typeface="Segoe UI" pitchFamily="34" charset="0"/>
              </a:rPr>
              <a:t> est. </a:t>
            </a:r>
            <a:r>
              <a:rPr lang="en-US" sz="1400" i="0" err="1">
                <a:ea typeface="Segoe UI" pitchFamily="34" charset="0"/>
                <a:cs typeface="Segoe UI" pitchFamily="34" charset="0"/>
              </a:rPr>
              <a:t>Vivamus</a:t>
            </a:r>
            <a:r>
              <a:rPr lang="en-US" sz="1400" i="0">
                <a:ea typeface="Segoe UI" pitchFamily="34" charset="0"/>
                <a:cs typeface="Segoe UI" pitchFamily="34" charset="0"/>
              </a:rPr>
              <a:t> a </a:t>
            </a:r>
            <a:r>
              <a:rPr lang="en-US" sz="1400" i="0" err="1">
                <a:ea typeface="Segoe UI" pitchFamily="34" charset="0"/>
                <a:cs typeface="Segoe UI" pitchFamily="34" charset="0"/>
              </a:rPr>
              <a:t>tellus</a:t>
            </a:r>
            <a:r>
              <a:rPr lang="en-US" sz="1400" i="0">
                <a:ea typeface="Segoe UI" pitchFamily="34" charset="0"/>
                <a:cs typeface="Segoe UI" pitchFamily="34" charset="0"/>
              </a:rPr>
              <a:t>.</a:t>
            </a:r>
          </a:p>
          <a:p>
            <a:pPr lvl="0" defTabSz="932472" fontAlgn="base">
              <a:spcAft>
                <a:spcPct val="0"/>
              </a:spcAft>
              <a:defRPr/>
            </a:pPr>
            <a:r>
              <a:rPr lang="en-US" sz="1400" i="0" err="1">
                <a:ea typeface="Segoe UI" pitchFamily="34" charset="0"/>
                <a:cs typeface="Segoe UI" pitchFamily="34" charset="0"/>
              </a:rPr>
              <a:t>Pellentesque</a:t>
            </a:r>
            <a:r>
              <a:rPr lang="en-US" sz="1400" i="0">
                <a:ea typeface="Segoe UI" pitchFamily="34" charset="0"/>
                <a:cs typeface="Segoe UI" pitchFamily="34" charset="0"/>
              </a:rPr>
              <a:t> habitant </a:t>
            </a:r>
            <a:r>
              <a:rPr lang="en-US" sz="1400" i="0" err="1">
                <a:ea typeface="Segoe UI" pitchFamily="34" charset="0"/>
                <a:cs typeface="Segoe UI" pitchFamily="34" charset="0"/>
              </a:rPr>
              <a:t>morbi</a:t>
            </a:r>
            <a:r>
              <a:rPr lang="en-US" sz="1400" i="0">
                <a:ea typeface="Segoe UI" pitchFamily="34" charset="0"/>
                <a:cs typeface="Segoe UI" pitchFamily="34" charset="0"/>
              </a:rPr>
              <a:t> </a:t>
            </a:r>
            <a:r>
              <a:rPr lang="en-US" sz="1400" i="0" err="1">
                <a:ea typeface="Segoe UI" pitchFamily="34" charset="0"/>
                <a:cs typeface="Segoe UI" pitchFamily="34" charset="0"/>
              </a:rPr>
              <a:t>tristique</a:t>
            </a:r>
            <a:r>
              <a:rPr lang="en-US" sz="1400" i="0">
                <a:ea typeface="Segoe UI" pitchFamily="34" charset="0"/>
                <a:cs typeface="Segoe UI" pitchFamily="34" charset="0"/>
              </a:rPr>
              <a:t> </a:t>
            </a:r>
            <a:r>
              <a:rPr lang="en-US" sz="1400" i="0" err="1">
                <a:ea typeface="Segoe UI" pitchFamily="34" charset="0"/>
                <a:cs typeface="Segoe UI" pitchFamily="34" charset="0"/>
              </a:rPr>
              <a:t>senectus</a:t>
            </a:r>
            <a:r>
              <a:rPr lang="en-US" sz="1400" i="0">
                <a:ea typeface="Segoe UI" pitchFamily="34" charset="0"/>
                <a:cs typeface="Segoe UI" pitchFamily="34" charset="0"/>
              </a:rPr>
              <a:t> et </a:t>
            </a:r>
            <a:r>
              <a:rPr lang="en-US" sz="1400" i="0" err="1">
                <a:ea typeface="Segoe UI" pitchFamily="34" charset="0"/>
                <a:cs typeface="Segoe UI" pitchFamily="34" charset="0"/>
              </a:rPr>
              <a:t>netus</a:t>
            </a:r>
            <a:r>
              <a:rPr lang="en-US" sz="1400" i="0">
                <a:ea typeface="Segoe UI" pitchFamily="34" charset="0"/>
                <a:cs typeface="Segoe UI" pitchFamily="34" charset="0"/>
              </a:rPr>
              <a:t> et </a:t>
            </a:r>
            <a:r>
              <a:rPr lang="en-US" sz="1400" i="0" err="1">
                <a:ea typeface="Segoe UI" pitchFamily="34" charset="0"/>
                <a:cs typeface="Segoe UI" pitchFamily="34" charset="0"/>
              </a:rPr>
              <a:t>malesuada</a:t>
            </a:r>
            <a:r>
              <a:rPr lang="en-US" sz="1400" i="0">
                <a:ea typeface="Segoe UI" pitchFamily="34" charset="0"/>
                <a:cs typeface="Segoe UI" pitchFamily="34" charset="0"/>
              </a:rPr>
              <a:t> fames ac </a:t>
            </a:r>
            <a:r>
              <a:rPr lang="en-US" sz="1400" i="0" err="1">
                <a:ea typeface="Segoe UI" pitchFamily="34" charset="0"/>
                <a:cs typeface="Segoe UI" pitchFamily="34" charset="0"/>
              </a:rPr>
              <a:t>turpis</a:t>
            </a:r>
            <a:r>
              <a:rPr lang="en-US" sz="1400" i="0">
                <a:ea typeface="Segoe UI" pitchFamily="34" charset="0"/>
                <a:cs typeface="Segoe UI" pitchFamily="34" charset="0"/>
              </a:rPr>
              <a:t> </a:t>
            </a:r>
            <a:r>
              <a:rPr lang="en-US" sz="1400" i="0" err="1">
                <a:ea typeface="Segoe UI" pitchFamily="34" charset="0"/>
                <a:cs typeface="Segoe UI" pitchFamily="34" charset="0"/>
              </a:rPr>
              <a:t>egestas</a:t>
            </a:r>
            <a:r>
              <a:rPr lang="en-US" sz="1400" i="0">
                <a:ea typeface="Segoe UI" pitchFamily="34" charset="0"/>
                <a:cs typeface="Segoe UI" pitchFamily="34" charset="0"/>
              </a:rPr>
              <a:t>. </a:t>
            </a:r>
            <a:r>
              <a:rPr lang="en-US" sz="1400" i="0" err="1">
                <a:ea typeface="Segoe UI" pitchFamily="34" charset="0"/>
                <a:cs typeface="Segoe UI" pitchFamily="34" charset="0"/>
              </a:rPr>
              <a:t>Proin</a:t>
            </a:r>
            <a:r>
              <a:rPr lang="en-US" sz="1400" i="0">
                <a:ea typeface="Segoe UI" pitchFamily="34" charset="0"/>
                <a:cs typeface="Segoe UI" pitchFamily="34" charset="0"/>
              </a:rPr>
              <a:t> pharetra </a:t>
            </a:r>
            <a:r>
              <a:rPr lang="en-US" sz="1400" i="0" err="1">
                <a:ea typeface="Segoe UI" pitchFamily="34" charset="0"/>
                <a:cs typeface="Segoe UI" pitchFamily="34" charset="0"/>
              </a:rPr>
              <a:t>nonummy</a:t>
            </a:r>
            <a:r>
              <a:rPr lang="en-US" sz="1400" i="0">
                <a:ea typeface="Segoe UI" pitchFamily="34" charset="0"/>
                <a:cs typeface="Segoe UI" pitchFamily="34" charset="0"/>
              </a:rPr>
              <a:t> </a:t>
            </a:r>
            <a:r>
              <a:rPr lang="en-US" sz="1400" i="0" err="1">
                <a:ea typeface="Segoe UI" pitchFamily="34" charset="0"/>
                <a:cs typeface="Segoe UI" pitchFamily="34" charset="0"/>
              </a:rPr>
              <a:t>pede</a:t>
            </a:r>
            <a:r>
              <a:rPr lang="en-US" sz="1400" i="0">
                <a:ea typeface="Segoe UI" pitchFamily="34" charset="0"/>
                <a:cs typeface="Segoe UI" pitchFamily="34" charset="0"/>
              </a:rPr>
              <a:t>. </a:t>
            </a:r>
            <a:r>
              <a:rPr lang="en-US" sz="1400" i="0" err="1">
                <a:ea typeface="Segoe UI" pitchFamily="34" charset="0"/>
                <a:cs typeface="Segoe UI" pitchFamily="34" charset="0"/>
              </a:rPr>
              <a:t>Mauris</a:t>
            </a:r>
            <a:r>
              <a:rPr lang="en-US" sz="1400" i="0">
                <a:ea typeface="Segoe UI" pitchFamily="34" charset="0"/>
                <a:cs typeface="Segoe UI" pitchFamily="34" charset="0"/>
              </a:rPr>
              <a:t> et </a:t>
            </a:r>
            <a:r>
              <a:rPr lang="en-US" sz="1400" i="0" err="1">
                <a:ea typeface="Segoe UI" pitchFamily="34" charset="0"/>
                <a:cs typeface="Segoe UI" pitchFamily="34" charset="0"/>
              </a:rPr>
              <a:t>orci</a:t>
            </a:r>
            <a:r>
              <a:rPr lang="en-US" sz="1400" i="0">
                <a:ea typeface="Segoe UI" pitchFamily="34" charset="0"/>
                <a:cs typeface="Segoe UI" pitchFamily="34" charset="0"/>
              </a:rPr>
              <a:t>.</a:t>
            </a:r>
          </a:p>
        </p:txBody>
      </p:sp>
      <p:sp>
        <p:nvSpPr>
          <p:cNvPr id="40" name="Text Placeholder 5">
            <a:extLst>
              <a:ext uri="{FF2B5EF4-FFF2-40B4-BE49-F238E27FC236}">
                <a16:creationId xmlns:a16="http://schemas.microsoft.com/office/drawing/2014/main" id="{EE2C1E4F-DAFE-4533-9A22-2DB24883C4B3}"/>
              </a:ext>
            </a:extLst>
          </p:cNvPr>
          <p:cNvSpPr>
            <a:spLocks noGrp="1"/>
          </p:cNvSpPr>
          <p:nvPr>
            <p:ph type="body" sz="quarter" idx="15" hasCustomPrompt="1"/>
          </p:nvPr>
        </p:nvSpPr>
        <p:spPr>
          <a:xfrm>
            <a:off x="3472586" y="1982787"/>
            <a:ext cx="2544762" cy="4568483"/>
          </a:xfrm>
        </p:spPr>
        <p:txBody>
          <a:bodyPr>
            <a:noAutofit/>
          </a:bodyPr>
          <a:lstStyle>
            <a:lvl1pPr marL="0" indent="0">
              <a:spcBef>
                <a:spcPts val="1200"/>
              </a:spcBef>
              <a:buNone/>
              <a:defRPr sz="1400" i="0"/>
            </a:lvl1pPr>
            <a:lvl2pPr>
              <a:defRPr sz="1400" i="0"/>
            </a:lvl2pPr>
            <a:lvl3pPr>
              <a:defRPr sz="1400" i="0"/>
            </a:lvl3pPr>
            <a:lvl4pPr>
              <a:defRPr sz="1400" i="0"/>
            </a:lvl4pPr>
            <a:lvl5pPr>
              <a:defRPr sz="1400" i="0"/>
            </a:lvl5pPr>
          </a:lstStyle>
          <a:p>
            <a:pPr lvl="0" defTabSz="932472" fontAlgn="base">
              <a:spcAft>
                <a:spcPct val="0"/>
              </a:spcAft>
              <a:defRPr/>
            </a:pPr>
            <a:r>
              <a:rPr lang="en-US" sz="1400" i="0">
                <a:ea typeface="Segoe UI" pitchFamily="34" charset="0"/>
                <a:cs typeface="Segoe UI" pitchFamily="34" charset="0"/>
              </a:rPr>
              <a:t>Lorem ipsum dolor sit </a:t>
            </a:r>
            <a:r>
              <a:rPr lang="en-US" sz="1400" i="0" err="1">
                <a:ea typeface="Segoe UI" pitchFamily="34" charset="0"/>
                <a:cs typeface="Segoe UI" pitchFamily="34" charset="0"/>
              </a:rPr>
              <a:t>amet</a:t>
            </a:r>
            <a:r>
              <a:rPr lang="en-US" sz="1400" i="0">
                <a:ea typeface="Segoe UI" pitchFamily="34" charset="0"/>
                <a:cs typeface="Segoe UI" pitchFamily="34" charset="0"/>
              </a:rPr>
              <a:t>, </a:t>
            </a:r>
            <a:r>
              <a:rPr lang="en-US" sz="1400" i="0" err="1">
                <a:ea typeface="Segoe UI" pitchFamily="34" charset="0"/>
                <a:cs typeface="Segoe UI" pitchFamily="34" charset="0"/>
              </a:rPr>
              <a:t>consectetuer</a:t>
            </a:r>
            <a:r>
              <a:rPr lang="en-US" sz="1400" i="0">
                <a:ea typeface="Segoe UI" pitchFamily="34" charset="0"/>
                <a:cs typeface="Segoe UI" pitchFamily="34" charset="0"/>
              </a:rPr>
              <a:t> </a:t>
            </a:r>
            <a:r>
              <a:rPr lang="en-US" sz="1400" i="0" err="1">
                <a:ea typeface="Segoe UI" pitchFamily="34" charset="0"/>
                <a:cs typeface="Segoe UI" pitchFamily="34" charset="0"/>
              </a:rPr>
              <a:t>adipiscing</a:t>
            </a:r>
            <a:r>
              <a:rPr lang="en-US" sz="1400" i="0">
                <a:ea typeface="Segoe UI" pitchFamily="34" charset="0"/>
                <a:cs typeface="Segoe UI" pitchFamily="34" charset="0"/>
              </a:rPr>
              <a:t> </a:t>
            </a:r>
            <a:r>
              <a:rPr lang="en-US" sz="1400" i="0" err="1">
                <a:ea typeface="Segoe UI" pitchFamily="34" charset="0"/>
                <a:cs typeface="Segoe UI" pitchFamily="34" charset="0"/>
              </a:rPr>
              <a:t>elit</a:t>
            </a:r>
            <a:r>
              <a:rPr lang="en-US" sz="1400" i="0">
                <a:ea typeface="Segoe UI" pitchFamily="34" charset="0"/>
                <a:cs typeface="Segoe UI" pitchFamily="34" charset="0"/>
              </a:rPr>
              <a:t>. Maecenas </a:t>
            </a:r>
            <a:r>
              <a:rPr lang="en-US" sz="1400" i="0" err="1">
                <a:ea typeface="Segoe UI" pitchFamily="34" charset="0"/>
                <a:cs typeface="Segoe UI" pitchFamily="34" charset="0"/>
              </a:rPr>
              <a:t>porttitor</a:t>
            </a:r>
            <a:r>
              <a:rPr lang="en-US" sz="1400" i="0">
                <a:ea typeface="Segoe UI" pitchFamily="34" charset="0"/>
                <a:cs typeface="Segoe UI" pitchFamily="34" charset="0"/>
              </a:rPr>
              <a:t> </a:t>
            </a:r>
            <a:r>
              <a:rPr lang="en-US" sz="1400" i="0" err="1">
                <a:ea typeface="Segoe UI" pitchFamily="34" charset="0"/>
                <a:cs typeface="Segoe UI" pitchFamily="34" charset="0"/>
              </a:rPr>
              <a:t>congue</a:t>
            </a:r>
            <a:r>
              <a:rPr lang="en-US" sz="1400" i="0">
                <a:ea typeface="Segoe UI" pitchFamily="34" charset="0"/>
                <a:cs typeface="Segoe UI" pitchFamily="34" charset="0"/>
              </a:rPr>
              <a:t> </a:t>
            </a:r>
            <a:r>
              <a:rPr lang="en-US" sz="1400" i="0" err="1">
                <a:ea typeface="Segoe UI" pitchFamily="34" charset="0"/>
                <a:cs typeface="Segoe UI" pitchFamily="34" charset="0"/>
              </a:rPr>
              <a:t>massa</a:t>
            </a:r>
            <a:r>
              <a:rPr lang="en-US" sz="1400" i="0">
                <a:ea typeface="Segoe UI" pitchFamily="34" charset="0"/>
                <a:cs typeface="Segoe UI" pitchFamily="34" charset="0"/>
              </a:rPr>
              <a:t>. </a:t>
            </a:r>
            <a:r>
              <a:rPr lang="en-US" sz="1400" i="0" err="1">
                <a:ea typeface="Segoe UI" pitchFamily="34" charset="0"/>
                <a:cs typeface="Segoe UI" pitchFamily="34" charset="0"/>
              </a:rPr>
              <a:t>Fusce</a:t>
            </a:r>
            <a:r>
              <a:rPr lang="en-US" sz="1400" i="0">
                <a:ea typeface="Segoe UI" pitchFamily="34" charset="0"/>
                <a:cs typeface="Segoe UI" pitchFamily="34" charset="0"/>
              </a:rPr>
              <a:t> </a:t>
            </a:r>
            <a:r>
              <a:rPr lang="en-US" sz="1400" i="0" err="1">
                <a:ea typeface="Segoe UI" pitchFamily="34" charset="0"/>
                <a:cs typeface="Segoe UI" pitchFamily="34" charset="0"/>
              </a:rPr>
              <a:t>posuere</a:t>
            </a:r>
            <a:r>
              <a:rPr lang="en-US" sz="1400" i="0">
                <a:ea typeface="Segoe UI" pitchFamily="34" charset="0"/>
                <a:cs typeface="Segoe UI" pitchFamily="34" charset="0"/>
              </a:rPr>
              <a:t>, magna sed pulvinar </a:t>
            </a:r>
            <a:r>
              <a:rPr lang="en-US" sz="1400" i="0" err="1">
                <a:ea typeface="Segoe UI" pitchFamily="34" charset="0"/>
                <a:cs typeface="Segoe UI" pitchFamily="34" charset="0"/>
              </a:rPr>
              <a:t>ultricies</a:t>
            </a:r>
            <a:r>
              <a:rPr lang="en-US" sz="1400" i="0">
                <a:ea typeface="Segoe UI" pitchFamily="34" charset="0"/>
                <a:cs typeface="Segoe UI" pitchFamily="34" charset="0"/>
              </a:rPr>
              <a:t>, </a:t>
            </a:r>
            <a:r>
              <a:rPr lang="en-US" sz="1400" i="0" err="1">
                <a:ea typeface="Segoe UI" pitchFamily="34" charset="0"/>
                <a:cs typeface="Segoe UI" pitchFamily="34" charset="0"/>
              </a:rPr>
              <a:t>purus</a:t>
            </a:r>
            <a:r>
              <a:rPr lang="en-US" sz="1400" i="0">
                <a:ea typeface="Segoe UI" pitchFamily="34" charset="0"/>
                <a:cs typeface="Segoe UI" pitchFamily="34" charset="0"/>
              </a:rPr>
              <a:t> </a:t>
            </a:r>
            <a:r>
              <a:rPr lang="en-US" sz="1400" i="0" err="1">
                <a:ea typeface="Segoe UI" pitchFamily="34" charset="0"/>
                <a:cs typeface="Segoe UI" pitchFamily="34" charset="0"/>
              </a:rPr>
              <a:t>lectus</a:t>
            </a:r>
            <a:r>
              <a:rPr lang="en-US" sz="1400" i="0">
                <a:ea typeface="Segoe UI" pitchFamily="34" charset="0"/>
                <a:cs typeface="Segoe UI" pitchFamily="34" charset="0"/>
              </a:rPr>
              <a:t> </a:t>
            </a:r>
            <a:r>
              <a:rPr lang="en-US" sz="1400" i="0" err="1">
                <a:ea typeface="Segoe UI" pitchFamily="34" charset="0"/>
                <a:cs typeface="Segoe UI" pitchFamily="34" charset="0"/>
              </a:rPr>
              <a:t>malesuada</a:t>
            </a:r>
            <a:r>
              <a:rPr lang="en-US" sz="1400" i="0">
                <a:ea typeface="Segoe UI" pitchFamily="34" charset="0"/>
                <a:cs typeface="Segoe UI" pitchFamily="34" charset="0"/>
              </a:rPr>
              <a:t> libero, sit </a:t>
            </a:r>
            <a:r>
              <a:rPr lang="en-US" sz="1400" i="0" err="1">
                <a:ea typeface="Segoe UI" pitchFamily="34" charset="0"/>
                <a:cs typeface="Segoe UI" pitchFamily="34" charset="0"/>
              </a:rPr>
              <a:t>amet</a:t>
            </a:r>
            <a:r>
              <a:rPr lang="en-US" sz="1400" i="0">
                <a:ea typeface="Segoe UI" pitchFamily="34" charset="0"/>
                <a:cs typeface="Segoe UI" pitchFamily="34" charset="0"/>
              </a:rPr>
              <a:t> </a:t>
            </a:r>
            <a:r>
              <a:rPr lang="en-US" sz="1400" i="0" err="1">
                <a:ea typeface="Segoe UI" pitchFamily="34" charset="0"/>
                <a:cs typeface="Segoe UI" pitchFamily="34" charset="0"/>
              </a:rPr>
              <a:t>commodo</a:t>
            </a:r>
            <a:r>
              <a:rPr lang="en-US" sz="1400" i="0">
                <a:ea typeface="Segoe UI" pitchFamily="34" charset="0"/>
                <a:cs typeface="Segoe UI" pitchFamily="34" charset="0"/>
              </a:rPr>
              <a:t> magna </a:t>
            </a:r>
            <a:r>
              <a:rPr lang="en-US" sz="1400" i="0" err="1">
                <a:ea typeface="Segoe UI" pitchFamily="34" charset="0"/>
                <a:cs typeface="Segoe UI" pitchFamily="34" charset="0"/>
              </a:rPr>
              <a:t>eros</a:t>
            </a:r>
            <a:r>
              <a:rPr lang="en-US" sz="1400" i="0">
                <a:ea typeface="Segoe UI" pitchFamily="34" charset="0"/>
                <a:cs typeface="Segoe UI" pitchFamily="34" charset="0"/>
              </a:rPr>
              <a:t> </a:t>
            </a:r>
            <a:r>
              <a:rPr lang="en-US" sz="1400" i="0" err="1">
                <a:ea typeface="Segoe UI" pitchFamily="34" charset="0"/>
                <a:cs typeface="Segoe UI" pitchFamily="34" charset="0"/>
              </a:rPr>
              <a:t>quis</a:t>
            </a:r>
            <a:r>
              <a:rPr lang="en-US" sz="1400" i="0">
                <a:ea typeface="Segoe UI" pitchFamily="34" charset="0"/>
                <a:cs typeface="Segoe UI" pitchFamily="34" charset="0"/>
              </a:rPr>
              <a:t> </a:t>
            </a:r>
            <a:r>
              <a:rPr lang="en-US" sz="1400" i="0" err="1">
                <a:ea typeface="Segoe UI" pitchFamily="34" charset="0"/>
                <a:cs typeface="Segoe UI" pitchFamily="34" charset="0"/>
              </a:rPr>
              <a:t>urna</a:t>
            </a:r>
            <a:r>
              <a:rPr lang="en-US" sz="1400" i="0">
                <a:ea typeface="Segoe UI" pitchFamily="34" charset="0"/>
                <a:cs typeface="Segoe UI" pitchFamily="34" charset="0"/>
              </a:rPr>
              <a:t>.</a:t>
            </a:r>
          </a:p>
          <a:p>
            <a:pPr lvl="0" defTabSz="932472" fontAlgn="base">
              <a:spcAft>
                <a:spcPct val="0"/>
              </a:spcAft>
              <a:defRPr/>
            </a:pPr>
            <a:r>
              <a:rPr lang="en-US" sz="1400" i="0">
                <a:ea typeface="Segoe UI" pitchFamily="34" charset="0"/>
                <a:cs typeface="Segoe UI" pitchFamily="34" charset="0"/>
              </a:rPr>
              <a:t>Nunc </a:t>
            </a:r>
            <a:r>
              <a:rPr lang="en-US" sz="1400" i="0" err="1">
                <a:ea typeface="Segoe UI" pitchFamily="34" charset="0"/>
                <a:cs typeface="Segoe UI" pitchFamily="34" charset="0"/>
              </a:rPr>
              <a:t>viverra</a:t>
            </a:r>
            <a:r>
              <a:rPr lang="en-US" sz="1400" i="0">
                <a:ea typeface="Segoe UI" pitchFamily="34" charset="0"/>
                <a:cs typeface="Segoe UI" pitchFamily="34" charset="0"/>
              </a:rPr>
              <a:t> </a:t>
            </a:r>
            <a:r>
              <a:rPr lang="en-US" sz="1400" i="0" err="1">
                <a:ea typeface="Segoe UI" pitchFamily="34" charset="0"/>
                <a:cs typeface="Segoe UI" pitchFamily="34" charset="0"/>
              </a:rPr>
              <a:t>imperdiet</a:t>
            </a:r>
            <a:r>
              <a:rPr lang="en-US" sz="1400" i="0">
                <a:ea typeface="Segoe UI" pitchFamily="34" charset="0"/>
                <a:cs typeface="Segoe UI" pitchFamily="34" charset="0"/>
              </a:rPr>
              <a:t> </a:t>
            </a:r>
            <a:r>
              <a:rPr lang="en-US" sz="1400" i="0" err="1">
                <a:ea typeface="Segoe UI" pitchFamily="34" charset="0"/>
                <a:cs typeface="Segoe UI" pitchFamily="34" charset="0"/>
              </a:rPr>
              <a:t>enim</a:t>
            </a:r>
            <a:r>
              <a:rPr lang="en-US" sz="1400" i="0">
                <a:ea typeface="Segoe UI" pitchFamily="34" charset="0"/>
                <a:cs typeface="Segoe UI" pitchFamily="34" charset="0"/>
              </a:rPr>
              <a:t>. </a:t>
            </a:r>
            <a:r>
              <a:rPr lang="en-US" sz="1400" i="0" err="1">
                <a:ea typeface="Segoe UI" pitchFamily="34" charset="0"/>
                <a:cs typeface="Segoe UI" pitchFamily="34" charset="0"/>
              </a:rPr>
              <a:t>Fusce</a:t>
            </a:r>
            <a:r>
              <a:rPr lang="en-US" sz="1400" i="0">
                <a:ea typeface="Segoe UI" pitchFamily="34" charset="0"/>
                <a:cs typeface="Segoe UI" pitchFamily="34" charset="0"/>
              </a:rPr>
              <a:t> est. </a:t>
            </a:r>
            <a:r>
              <a:rPr lang="en-US" sz="1400" i="0" err="1">
                <a:ea typeface="Segoe UI" pitchFamily="34" charset="0"/>
                <a:cs typeface="Segoe UI" pitchFamily="34" charset="0"/>
              </a:rPr>
              <a:t>Vivamus</a:t>
            </a:r>
            <a:r>
              <a:rPr lang="en-US" sz="1400" i="0">
                <a:ea typeface="Segoe UI" pitchFamily="34" charset="0"/>
                <a:cs typeface="Segoe UI" pitchFamily="34" charset="0"/>
              </a:rPr>
              <a:t> a </a:t>
            </a:r>
            <a:r>
              <a:rPr lang="en-US" sz="1400" i="0" err="1">
                <a:ea typeface="Segoe UI" pitchFamily="34" charset="0"/>
                <a:cs typeface="Segoe UI" pitchFamily="34" charset="0"/>
              </a:rPr>
              <a:t>tellus</a:t>
            </a:r>
            <a:r>
              <a:rPr lang="en-US" sz="1400" i="0">
                <a:ea typeface="Segoe UI" pitchFamily="34" charset="0"/>
                <a:cs typeface="Segoe UI" pitchFamily="34" charset="0"/>
              </a:rPr>
              <a:t>.</a:t>
            </a:r>
          </a:p>
          <a:p>
            <a:pPr lvl="0" defTabSz="932472" fontAlgn="base">
              <a:spcAft>
                <a:spcPct val="0"/>
              </a:spcAft>
              <a:defRPr/>
            </a:pPr>
            <a:r>
              <a:rPr lang="en-US" sz="1400" i="0" err="1">
                <a:ea typeface="Segoe UI" pitchFamily="34" charset="0"/>
                <a:cs typeface="Segoe UI" pitchFamily="34" charset="0"/>
              </a:rPr>
              <a:t>Pellentesque</a:t>
            </a:r>
            <a:r>
              <a:rPr lang="en-US" sz="1400" i="0">
                <a:ea typeface="Segoe UI" pitchFamily="34" charset="0"/>
                <a:cs typeface="Segoe UI" pitchFamily="34" charset="0"/>
              </a:rPr>
              <a:t> habitant </a:t>
            </a:r>
            <a:r>
              <a:rPr lang="en-US" sz="1400" i="0" err="1">
                <a:ea typeface="Segoe UI" pitchFamily="34" charset="0"/>
                <a:cs typeface="Segoe UI" pitchFamily="34" charset="0"/>
              </a:rPr>
              <a:t>morbi</a:t>
            </a:r>
            <a:r>
              <a:rPr lang="en-US" sz="1400" i="0">
                <a:ea typeface="Segoe UI" pitchFamily="34" charset="0"/>
                <a:cs typeface="Segoe UI" pitchFamily="34" charset="0"/>
              </a:rPr>
              <a:t> </a:t>
            </a:r>
            <a:r>
              <a:rPr lang="en-US" sz="1400" i="0" err="1">
                <a:ea typeface="Segoe UI" pitchFamily="34" charset="0"/>
                <a:cs typeface="Segoe UI" pitchFamily="34" charset="0"/>
              </a:rPr>
              <a:t>tristique</a:t>
            </a:r>
            <a:r>
              <a:rPr lang="en-US" sz="1400" i="0">
                <a:ea typeface="Segoe UI" pitchFamily="34" charset="0"/>
                <a:cs typeface="Segoe UI" pitchFamily="34" charset="0"/>
              </a:rPr>
              <a:t> </a:t>
            </a:r>
            <a:r>
              <a:rPr lang="en-US" sz="1400" i="0" err="1">
                <a:ea typeface="Segoe UI" pitchFamily="34" charset="0"/>
                <a:cs typeface="Segoe UI" pitchFamily="34" charset="0"/>
              </a:rPr>
              <a:t>senectus</a:t>
            </a:r>
            <a:r>
              <a:rPr lang="en-US" sz="1400" i="0">
                <a:ea typeface="Segoe UI" pitchFamily="34" charset="0"/>
                <a:cs typeface="Segoe UI" pitchFamily="34" charset="0"/>
              </a:rPr>
              <a:t> et </a:t>
            </a:r>
            <a:r>
              <a:rPr lang="en-US" sz="1400" i="0" err="1">
                <a:ea typeface="Segoe UI" pitchFamily="34" charset="0"/>
                <a:cs typeface="Segoe UI" pitchFamily="34" charset="0"/>
              </a:rPr>
              <a:t>netus</a:t>
            </a:r>
            <a:r>
              <a:rPr lang="en-US" sz="1400" i="0">
                <a:ea typeface="Segoe UI" pitchFamily="34" charset="0"/>
                <a:cs typeface="Segoe UI" pitchFamily="34" charset="0"/>
              </a:rPr>
              <a:t> et </a:t>
            </a:r>
            <a:r>
              <a:rPr lang="en-US" sz="1400" i="0" err="1">
                <a:ea typeface="Segoe UI" pitchFamily="34" charset="0"/>
                <a:cs typeface="Segoe UI" pitchFamily="34" charset="0"/>
              </a:rPr>
              <a:t>malesuada</a:t>
            </a:r>
            <a:r>
              <a:rPr lang="en-US" sz="1400" i="0">
                <a:ea typeface="Segoe UI" pitchFamily="34" charset="0"/>
                <a:cs typeface="Segoe UI" pitchFamily="34" charset="0"/>
              </a:rPr>
              <a:t> fames ac </a:t>
            </a:r>
            <a:r>
              <a:rPr lang="en-US" sz="1400" i="0" err="1">
                <a:ea typeface="Segoe UI" pitchFamily="34" charset="0"/>
                <a:cs typeface="Segoe UI" pitchFamily="34" charset="0"/>
              </a:rPr>
              <a:t>turpis</a:t>
            </a:r>
            <a:r>
              <a:rPr lang="en-US" sz="1400" i="0">
                <a:ea typeface="Segoe UI" pitchFamily="34" charset="0"/>
                <a:cs typeface="Segoe UI" pitchFamily="34" charset="0"/>
              </a:rPr>
              <a:t> </a:t>
            </a:r>
            <a:r>
              <a:rPr lang="en-US" sz="1400" i="0" err="1">
                <a:ea typeface="Segoe UI" pitchFamily="34" charset="0"/>
                <a:cs typeface="Segoe UI" pitchFamily="34" charset="0"/>
              </a:rPr>
              <a:t>egestas</a:t>
            </a:r>
            <a:r>
              <a:rPr lang="en-US" sz="1400" i="0">
                <a:ea typeface="Segoe UI" pitchFamily="34" charset="0"/>
                <a:cs typeface="Segoe UI" pitchFamily="34" charset="0"/>
              </a:rPr>
              <a:t>. </a:t>
            </a:r>
            <a:r>
              <a:rPr lang="en-US" sz="1400" i="0" err="1">
                <a:ea typeface="Segoe UI" pitchFamily="34" charset="0"/>
                <a:cs typeface="Segoe UI" pitchFamily="34" charset="0"/>
              </a:rPr>
              <a:t>Proin</a:t>
            </a:r>
            <a:r>
              <a:rPr lang="en-US" sz="1400" i="0">
                <a:ea typeface="Segoe UI" pitchFamily="34" charset="0"/>
                <a:cs typeface="Segoe UI" pitchFamily="34" charset="0"/>
              </a:rPr>
              <a:t> pharetra </a:t>
            </a:r>
            <a:r>
              <a:rPr lang="en-US" sz="1400" i="0" err="1">
                <a:ea typeface="Segoe UI" pitchFamily="34" charset="0"/>
                <a:cs typeface="Segoe UI" pitchFamily="34" charset="0"/>
              </a:rPr>
              <a:t>nonummy</a:t>
            </a:r>
            <a:r>
              <a:rPr lang="en-US" sz="1400" i="0">
                <a:ea typeface="Segoe UI" pitchFamily="34" charset="0"/>
                <a:cs typeface="Segoe UI" pitchFamily="34" charset="0"/>
              </a:rPr>
              <a:t> </a:t>
            </a:r>
            <a:r>
              <a:rPr lang="en-US" sz="1400" i="0" err="1">
                <a:ea typeface="Segoe UI" pitchFamily="34" charset="0"/>
                <a:cs typeface="Segoe UI" pitchFamily="34" charset="0"/>
              </a:rPr>
              <a:t>pede</a:t>
            </a:r>
            <a:r>
              <a:rPr lang="en-US" sz="1400" i="0">
                <a:ea typeface="Segoe UI" pitchFamily="34" charset="0"/>
                <a:cs typeface="Segoe UI" pitchFamily="34" charset="0"/>
              </a:rPr>
              <a:t>. </a:t>
            </a:r>
            <a:r>
              <a:rPr lang="en-US" sz="1400" i="0" err="1">
                <a:ea typeface="Segoe UI" pitchFamily="34" charset="0"/>
                <a:cs typeface="Segoe UI" pitchFamily="34" charset="0"/>
              </a:rPr>
              <a:t>Mauris</a:t>
            </a:r>
            <a:r>
              <a:rPr lang="en-US" sz="1400" i="0">
                <a:ea typeface="Segoe UI" pitchFamily="34" charset="0"/>
                <a:cs typeface="Segoe UI" pitchFamily="34" charset="0"/>
              </a:rPr>
              <a:t> et </a:t>
            </a:r>
            <a:r>
              <a:rPr lang="en-US" sz="1400" i="0" err="1">
                <a:ea typeface="Segoe UI" pitchFamily="34" charset="0"/>
                <a:cs typeface="Segoe UI" pitchFamily="34" charset="0"/>
              </a:rPr>
              <a:t>orci</a:t>
            </a:r>
            <a:r>
              <a:rPr lang="en-US" sz="1400" i="0">
                <a:ea typeface="Segoe UI" pitchFamily="34" charset="0"/>
                <a:cs typeface="Segoe UI" pitchFamily="34" charset="0"/>
              </a:rPr>
              <a:t>.</a:t>
            </a:r>
          </a:p>
        </p:txBody>
      </p:sp>
      <p:sp>
        <p:nvSpPr>
          <p:cNvPr id="41" name="Text Placeholder 5">
            <a:extLst>
              <a:ext uri="{FF2B5EF4-FFF2-40B4-BE49-F238E27FC236}">
                <a16:creationId xmlns:a16="http://schemas.microsoft.com/office/drawing/2014/main" id="{60C16598-41EA-4144-9C1F-9B5C497CB72B}"/>
              </a:ext>
            </a:extLst>
          </p:cNvPr>
          <p:cNvSpPr>
            <a:spLocks noGrp="1"/>
          </p:cNvSpPr>
          <p:nvPr>
            <p:ph type="body" sz="quarter" idx="16" hasCustomPrompt="1"/>
          </p:nvPr>
        </p:nvSpPr>
        <p:spPr>
          <a:xfrm>
            <a:off x="6273657" y="1982787"/>
            <a:ext cx="2544763" cy="4568483"/>
          </a:xfrm>
        </p:spPr>
        <p:txBody>
          <a:bodyPr>
            <a:noAutofit/>
          </a:bodyPr>
          <a:lstStyle>
            <a:lvl1pPr marL="0" indent="0">
              <a:spcBef>
                <a:spcPts val="1200"/>
              </a:spcBef>
              <a:buNone/>
              <a:defRPr sz="1400" i="0"/>
            </a:lvl1pPr>
            <a:lvl2pPr>
              <a:defRPr sz="1400" i="0"/>
            </a:lvl2pPr>
            <a:lvl3pPr>
              <a:defRPr sz="1400" i="0"/>
            </a:lvl3pPr>
            <a:lvl4pPr>
              <a:defRPr sz="1400" i="0"/>
            </a:lvl4pPr>
            <a:lvl5pPr>
              <a:defRPr sz="1400" i="0"/>
            </a:lvl5pPr>
          </a:lstStyle>
          <a:p>
            <a:pPr lvl="0" defTabSz="932472" fontAlgn="base">
              <a:spcAft>
                <a:spcPct val="0"/>
              </a:spcAft>
              <a:defRPr/>
            </a:pPr>
            <a:r>
              <a:rPr lang="en-US" sz="1400" i="0">
                <a:ea typeface="Segoe UI" pitchFamily="34" charset="0"/>
                <a:cs typeface="Segoe UI" pitchFamily="34" charset="0"/>
              </a:rPr>
              <a:t>Lorem ipsum dolor sit </a:t>
            </a:r>
            <a:r>
              <a:rPr lang="en-US" sz="1400" i="0" err="1">
                <a:ea typeface="Segoe UI" pitchFamily="34" charset="0"/>
                <a:cs typeface="Segoe UI" pitchFamily="34" charset="0"/>
              </a:rPr>
              <a:t>amet</a:t>
            </a:r>
            <a:r>
              <a:rPr lang="en-US" sz="1400" i="0">
                <a:ea typeface="Segoe UI" pitchFamily="34" charset="0"/>
                <a:cs typeface="Segoe UI" pitchFamily="34" charset="0"/>
              </a:rPr>
              <a:t>, </a:t>
            </a:r>
            <a:r>
              <a:rPr lang="en-US" sz="1400" i="0" err="1">
                <a:ea typeface="Segoe UI" pitchFamily="34" charset="0"/>
                <a:cs typeface="Segoe UI" pitchFamily="34" charset="0"/>
              </a:rPr>
              <a:t>consectetuer</a:t>
            </a:r>
            <a:r>
              <a:rPr lang="en-US" sz="1400" i="0">
                <a:ea typeface="Segoe UI" pitchFamily="34" charset="0"/>
                <a:cs typeface="Segoe UI" pitchFamily="34" charset="0"/>
              </a:rPr>
              <a:t> </a:t>
            </a:r>
            <a:r>
              <a:rPr lang="en-US" sz="1400" i="0" err="1">
                <a:ea typeface="Segoe UI" pitchFamily="34" charset="0"/>
                <a:cs typeface="Segoe UI" pitchFamily="34" charset="0"/>
              </a:rPr>
              <a:t>adipiscing</a:t>
            </a:r>
            <a:r>
              <a:rPr lang="en-US" sz="1400" i="0">
                <a:ea typeface="Segoe UI" pitchFamily="34" charset="0"/>
                <a:cs typeface="Segoe UI" pitchFamily="34" charset="0"/>
              </a:rPr>
              <a:t> </a:t>
            </a:r>
            <a:r>
              <a:rPr lang="en-US" sz="1400" i="0" err="1">
                <a:ea typeface="Segoe UI" pitchFamily="34" charset="0"/>
                <a:cs typeface="Segoe UI" pitchFamily="34" charset="0"/>
              </a:rPr>
              <a:t>elit</a:t>
            </a:r>
            <a:r>
              <a:rPr lang="en-US" sz="1400" i="0">
                <a:ea typeface="Segoe UI" pitchFamily="34" charset="0"/>
                <a:cs typeface="Segoe UI" pitchFamily="34" charset="0"/>
              </a:rPr>
              <a:t>. Maecenas </a:t>
            </a:r>
            <a:r>
              <a:rPr lang="en-US" sz="1400" i="0" err="1">
                <a:ea typeface="Segoe UI" pitchFamily="34" charset="0"/>
                <a:cs typeface="Segoe UI" pitchFamily="34" charset="0"/>
              </a:rPr>
              <a:t>porttitor</a:t>
            </a:r>
            <a:r>
              <a:rPr lang="en-US" sz="1400" i="0">
                <a:ea typeface="Segoe UI" pitchFamily="34" charset="0"/>
                <a:cs typeface="Segoe UI" pitchFamily="34" charset="0"/>
              </a:rPr>
              <a:t> </a:t>
            </a:r>
            <a:r>
              <a:rPr lang="en-US" sz="1400" i="0" err="1">
                <a:ea typeface="Segoe UI" pitchFamily="34" charset="0"/>
                <a:cs typeface="Segoe UI" pitchFamily="34" charset="0"/>
              </a:rPr>
              <a:t>congue</a:t>
            </a:r>
            <a:r>
              <a:rPr lang="en-US" sz="1400" i="0">
                <a:ea typeface="Segoe UI" pitchFamily="34" charset="0"/>
                <a:cs typeface="Segoe UI" pitchFamily="34" charset="0"/>
              </a:rPr>
              <a:t> </a:t>
            </a:r>
            <a:r>
              <a:rPr lang="en-US" sz="1400" i="0" err="1">
                <a:ea typeface="Segoe UI" pitchFamily="34" charset="0"/>
                <a:cs typeface="Segoe UI" pitchFamily="34" charset="0"/>
              </a:rPr>
              <a:t>massa</a:t>
            </a:r>
            <a:r>
              <a:rPr lang="en-US" sz="1400" i="0">
                <a:ea typeface="Segoe UI" pitchFamily="34" charset="0"/>
                <a:cs typeface="Segoe UI" pitchFamily="34" charset="0"/>
              </a:rPr>
              <a:t>. </a:t>
            </a:r>
            <a:r>
              <a:rPr lang="en-US" sz="1400" i="0" err="1">
                <a:ea typeface="Segoe UI" pitchFamily="34" charset="0"/>
                <a:cs typeface="Segoe UI" pitchFamily="34" charset="0"/>
              </a:rPr>
              <a:t>Fusce</a:t>
            </a:r>
            <a:r>
              <a:rPr lang="en-US" sz="1400" i="0">
                <a:ea typeface="Segoe UI" pitchFamily="34" charset="0"/>
                <a:cs typeface="Segoe UI" pitchFamily="34" charset="0"/>
              </a:rPr>
              <a:t> </a:t>
            </a:r>
            <a:r>
              <a:rPr lang="en-US" sz="1400" i="0" err="1">
                <a:ea typeface="Segoe UI" pitchFamily="34" charset="0"/>
                <a:cs typeface="Segoe UI" pitchFamily="34" charset="0"/>
              </a:rPr>
              <a:t>posuere</a:t>
            </a:r>
            <a:r>
              <a:rPr lang="en-US" sz="1400" i="0">
                <a:ea typeface="Segoe UI" pitchFamily="34" charset="0"/>
                <a:cs typeface="Segoe UI" pitchFamily="34" charset="0"/>
              </a:rPr>
              <a:t>, magna sed pulvinar </a:t>
            </a:r>
            <a:r>
              <a:rPr lang="en-US" sz="1400" i="0" err="1">
                <a:ea typeface="Segoe UI" pitchFamily="34" charset="0"/>
                <a:cs typeface="Segoe UI" pitchFamily="34" charset="0"/>
              </a:rPr>
              <a:t>ultricies</a:t>
            </a:r>
            <a:r>
              <a:rPr lang="en-US" sz="1400" i="0">
                <a:ea typeface="Segoe UI" pitchFamily="34" charset="0"/>
                <a:cs typeface="Segoe UI" pitchFamily="34" charset="0"/>
              </a:rPr>
              <a:t>, </a:t>
            </a:r>
            <a:r>
              <a:rPr lang="en-US" sz="1400" i="0" err="1">
                <a:ea typeface="Segoe UI" pitchFamily="34" charset="0"/>
                <a:cs typeface="Segoe UI" pitchFamily="34" charset="0"/>
              </a:rPr>
              <a:t>purus</a:t>
            </a:r>
            <a:r>
              <a:rPr lang="en-US" sz="1400" i="0">
                <a:ea typeface="Segoe UI" pitchFamily="34" charset="0"/>
                <a:cs typeface="Segoe UI" pitchFamily="34" charset="0"/>
              </a:rPr>
              <a:t> </a:t>
            </a:r>
            <a:r>
              <a:rPr lang="en-US" sz="1400" i="0" err="1">
                <a:ea typeface="Segoe UI" pitchFamily="34" charset="0"/>
                <a:cs typeface="Segoe UI" pitchFamily="34" charset="0"/>
              </a:rPr>
              <a:t>lectus</a:t>
            </a:r>
            <a:r>
              <a:rPr lang="en-US" sz="1400" i="0">
                <a:ea typeface="Segoe UI" pitchFamily="34" charset="0"/>
                <a:cs typeface="Segoe UI" pitchFamily="34" charset="0"/>
              </a:rPr>
              <a:t> </a:t>
            </a:r>
            <a:r>
              <a:rPr lang="en-US" sz="1400" i="0" err="1">
                <a:ea typeface="Segoe UI" pitchFamily="34" charset="0"/>
                <a:cs typeface="Segoe UI" pitchFamily="34" charset="0"/>
              </a:rPr>
              <a:t>malesuada</a:t>
            </a:r>
            <a:r>
              <a:rPr lang="en-US" sz="1400" i="0">
                <a:ea typeface="Segoe UI" pitchFamily="34" charset="0"/>
                <a:cs typeface="Segoe UI" pitchFamily="34" charset="0"/>
              </a:rPr>
              <a:t> libero, sit </a:t>
            </a:r>
            <a:r>
              <a:rPr lang="en-US" sz="1400" i="0" err="1">
                <a:ea typeface="Segoe UI" pitchFamily="34" charset="0"/>
                <a:cs typeface="Segoe UI" pitchFamily="34" charset="0"/>
              </a:rPr>
              <a:t>amet</a:t>
            </a:r>
            <a:r>
              <a:rPr lang="en-US" sz="1400" i="0">
                <a:ea typeface="Segoe UI" pitchFamily="34" charset="0"/>
                <a:cs typeface="Segoe UI" pitchFamily="34" charset="0"/>
              </a:rPr>
              <a:t> </a:t>
            </a:r>
            <a:r>
              <a:rPr lang="en-US" sz="1400" i="0" err="1">
                <a:ea typeface="Segoe UI" pitchFamily="34" charset="0"/>
                <a:cs typeface="Segoe UI" pitchFamily="34" charset="0"/>
              </a:rPr>
              <a:t>commodo</a:t>
            </a:r>
            <a:r>
              <a:rPr lang="en-US" sz="1400" i="0">
                <a:ea typeface="Segoe UI" pitchFamily="34" charset="0"/>
                <a:cs typeface="Segoe UI" pitchFamily="34" charset="0"/>
              </a:rPr>
              <a:t> magna </a:t>
            </a:r>
            <a:r>
              <a:rPr lang="en-US" sz="1400" i="0" err="1">
                <a:ea typeface="Segoe UI" pitchFamily="34" charset="0"/>
                <a:cs typeface="Segoe UI" pitchFamily="34" charset="0"/>
              </a:rPr>
              <a:t>eros</a:t>
            </a:r>
            <a:r>
              <a:rPr lang="en-US" sz="1400" i="0">
                <a:ea typeface="Segoe UI" pitchFamily="34" charset="0"/>
                <a:cs typeface="Segoe UI" pitchFamily="34" charset="0"/>
              </a:rPr>
              <a:t> </a:t>
            </a:r>
            <a:r>
              <a:rPr lang="en-US" sz="1400" i="0" err="1">
                <a:ea typeface="Segoe UI" pitchFamily="34" charset="0"/>
                <a:cs typeface="Segoe UI" pitchFamily="34" charset="0"/>
              </a:rPr>
              <a:t>quis</a:t>
            </a:r>
            <a:r>
              <a:rPr lang="en-US" sz="1400" i="0">
                <a:ea typeface="Segoe UI" pitchFamily="34" charset="0"/>
                <a:cs typeface="Segoe UI" pitchFamily="34" charset="0"/>
              </a:rPr>
              <a:t> </a:t>
            </a:r>
            <a:r>
              <a:rPr lang="en-US" sz="1400" i="0" err="1">
                <a:ea typeface="Segoe UI" pitchFamily="34" charset="0"/>
                <a:cs typeface="Segoe UI" pitchFamily="34" charset="0"/>
              </a:rPr>
              <a:t>urna</a:t>
            </a:r>
            <a:r>
              <a:rPr lang="en-US" sz="1400" i="0">
                <a:ea typeface="Segoe UI" pitchFamily="34" charset="0"/>
                <a:cs typeface="Segoe UI" pitchFamily="34" charset="0"/>
              </a:rPr>
              <a:t>.</a:t>
            </a:r>
          </a:p>
          <a:p>
            <a:pPr lvl="0" defTabSz="932472" fontAlgn="base">
              <a:spcAft>
                <a:spcPct val="0"/>
              </a:spcAft>
              <a:defRPr/>
            </a:pPr>
            <a:r>
              <a:rPr lang="en-US" sz="1400" i="0">
                <a:ea typeface="Segoe UI" pitchFamily="34" charset="0"/>
                <a:cs typeface="Segoe UI" pitchFamily="34" charset="0"/>
              </a:rPr>
              <a:t>Nunc </a:t>
            </a:r>
            <a:r>
              <a:rPr lang="en-US" sz="1400" i="0" err="1">
                <a:ea typeface="Segoe UI" pitchFamily="34" charset="0"/>
                <a:cs typeface="Segoe UI" pitchFamily="34" charset="0"/>
              </a:rPr>
              <a:t>viverra</a:t>
            </a:r>
            <a:r>
              <a:rPr lang="en-US" sz="1400" i="0">
                <a:ea typeface="Segoe UI" pitchFamily="34" charset="0"/>
                <a:cs typeface="Segoe UI" pitchFamily="34" charset="0"/>
              </a:rPr>
              <a:t> </a:t>
            </a:r>
            <a:r>
              <a:rPr lang="en-US" sz="1400" i="0" err="1">
                <a:ea typeface="Segoe UI" pitchFamily="34" charset="0"/>
                <a:cs typeface="Segoe UI" pitchFamily="34" charset="0"/>
              </a:rPr>
              <a:t>imperdiet</a:t>
            </a:r>
            <a:r>
              <a:rPr lang="en-US" sz="1400" i="0">
                <a:ea typeface="Segoe UI" pitchFamily="34" charset="0"/>
                <a:cs typeface="Segoe UI" pitchFamily="34" charset="0"/>
              </a:rPr>
              <a:t> </a:t>
            </a:r>
            <a:r>
              <a:rPr lang="en-US" sz="1400" i="0" err="1">
                <a:ea typeface="Segoe UI" pitchFamily="34" charset="0"/>
                <a:cs typeface="Segoe UI" pitchFamily="34" charset="0"/>
              </a:rPr>
              <a:t>enim</a:t>
            </a:r>
            <a:r>
              <a:rPr lang="en-US" sz="1400" i="0">
                <a:ea typeface="Segoe UI" pitchFamily="34" charset="0"/>
                <a:cs typeface="Segoe UI" pitchFamily="34" charset="0"/>
              </a:rPr>
              <a:t>. </a:t>
            </a:r>
            <a:r>
              <a:rPr lang="en-US" sz="1400" i="0" err="1">
                <a:ea typeface="Segoe UI" pitchFamily="34" charset="0"/>
                <a:cs typeface="Segoe UI" pitchFamily="34" charset="0"/>
              </a:rPr>
              <a:t>Fusce</a:t>
            </a:r>
            <a:r>
              <a:rPr lang="en-US" sz="1400" i="0">
                <a:ea typeface="Segoe UI" pitchFamily="34" charset="0"/>
                <a:cs typeface="Segoe UI" pitchFamily="34" charset="0"/>
              </a:rPr>
              <a:t> est. </a:t>
            </a:r>
            <a:r>
              <a:rPr lang="en-US" sz="1400" i="0" err="1">
                <a:ea typeface="Segoe UI" pitchFamily="34" charset="0"/>
                <a:cs typeface="Segoe UI" pitchFamily="34" charset="0"/>
              </a:rPr>
              <a:t>Vivamus</a:t>
            </a:r>
            <a:r>
              <a:rPr lang="en-US" sz="1400" i="0">
                <a:ea typeface="Segoe UI" pitchFamily="34" charset="0"/>
                <a:cs typeface="Segoe UI" pitchFamily="34" charset="0"/>
              </a:rPr>
              <a:t> a </a:t>
            </a:r>
            <a:r>
              <a:rPr lang="en-US" sz="1400" i="0" err="1">
                <a:ea typeface="Segoe UI" pitchFamily="34" charset="0"/>
                <a:cs typeface="Segoe UI" pitchFamily="34" charset="0"/>
              </a:rPr>
              <a:t>tellus</a:t>
            </a:r>
            <a:r>
              <a:rPr lang="en-US" sz="1400" i="0">
                <a:ea typeface="Segoe UI" pitchFamily="34" charset="0"/>
                <a:cs typeface="Segoe UI" pitchFamily="34" charset="0"/>
              </a:rPr>
              <a:t>.</a:t>
            </a:r>
          </a:p>
          <a:p>
            <a:pPr lvl="0" defTabSz="932472" fontAlgn="base">
              <a:spcAft>
                <a:spcPct val="0"/>
              </a:spcAft>
              <a:defRPr/>
            </a:pPr>
            <a:r>
              <a:rPr lang="en-US" sz="1400" i="0" err="1">
                <a:ea typeface="Segoe UI" pitchFamily="34" charset="0"/>
                <a:cs typeface="Segoe UI" pitchFamily="34" charset="0"/>
              </a:rPr>
              <a:t>Pellentesque</a:t>
            </a:r>
            <a:r>
              <a:rPr lang="en-US" sz="1400" i="0">
                <a:ea typeface="Segoe UI" pitchFamily="34" charset="0"/>
                <a:cs typeface="Segoe UI" pitchFamily="34" charset="0"/>
              </a:rPr>
              <a:t> habitant </a:t>
            </a:r>
            <a:r>
              <a:rPr lang="en-US" sz="1400" i="0" err="1">
                <a:ea typeface="Segoe UI" pitchFamily="34" charset="0"/>
                <a:cs typeface="Segoe UI" pitchFamily="34" charset="0"/>
              </a:rPr>
              <a:t>morbi</a:t>
            </a:r>
            <a:r>
              <a:rPr lang="en-US" sz="1400" i="0">
                <a:ea typeface="Segoe UI" pitchFamily="34" charset="0"/>
                <a:cs typeface="Segoe UI" pitchFamily="34" charset="0"/>
              </a:rPr>
              <a:t> </a:t>
            </a:r>
            <a:r>
              <a:rPr lang="en-US" sz="1400" i="0" err="1">
                <a:ea typeface="Segoe UI" pitchFamily="34" charset="0"/>
                <a:cs typeface="Segoe UI" pitchFamily="34" charset="0"/>
              </a:rPr>
              <a:t>tristique</a:t>
            </a:r>
            <a:r>
              <a:rPr lang="en-US" sz="1400" i="0">
                <a:ea typeface="Segoe UI" pitchFamily="34" charset="0"/>
                <a:cs typeface="Segoe UI" pitchFamily="34" charset="0"/>
              </a:rPr>
              <a:t> </a:t>
            </a:r>
            <a:r>
              <a:rPr lang="en-US" sz="1400" i="0" err="1">
                <a:ea typeface="Segoe UI" pitchFamily="34" charset="0"/>
                <a:cs typeface="Segoe UI" pitchFamily="34" charset="0"/>
              </a:rPr>
              <a:t>senectus</a:t>
            </a:r>
            <a:r>
              <a:rPr lang="en-US" sz="1400" i="0">
                <a:ea typeface="Segoe UI" pitchFamily="34" charset="0"/>
                <a:cs typeface="Segoe UI" pitchFamily="34" charset="0"/>
              </a:rPr>
              <a:t> et </a:t>
            </a:r>
            <a:r>
              <a:rPr lang="en-US" sz="1400" i="0" err="1">
                <a:ea typeface="Segoe UI" pitchFamily="34" charset="0"/>
                <a:cs typeface="Segoe UI" pitchFamily="34" charset="0"/>
              </a:rPr>
              <a:t>netus</a:t>
            </a:r>
            <a:r>
              <a:rPr lang="en-US" sz="1400" i="0">
                <a:ea typeface="Segoe UI" pitchFamily="34" charset="0"/>
                <a:cs typeface="Segoe UI" pitchFamily="34" charset="0"/>
              </a:rPr>
              <a:t> et </a:t>
            </a:r>
            <a:r>
              <a:rPr lang="en-US" sz="1400" i="0" err="1">
                <a:ea typeface="Segoe UI" pitchFamily="34" charset="0"/>
                <a:cs typeface="Segoe UI" pitchFamily="34" charset="0"/>
              </a:rPr>
              <a:t>malesuada</a:t>
            </a:r>
            <a:r>
              <a:rPr lang="en-US" sz="1400" i="0">
                <a:ea typeface="Segoe UI" pitchFamily="34" charset="0"/>
                <a:cs typeface="Segoe UI" pitchFamily="34" charset="0"/>
              </a:rPr>
              <a:t> fames ac </a:t>
            </a:r>
            <a:r>
              <a:rPr lang="en-US" sz="1400" i="0" err="1">
                <a:ea typeface="Segoe UI" pitchFamily="34" charset="0"/>
                <a:cs typeface="Segoe UI" pitchFamily="34" charset="0"/>
              </a:rPr>
              <a:t>turpis</a:t>
            </a:r>
            <a:r>
              <a:rPr lang="en-US" sz="1400" i="0">
                <a:ea typeface="Segoe UI" pitchFamily="34" charset="0"/>
                <a:cs typeface="Segoe UI" pitchFamily="34" charset="0"/>
              </a:rPr>
              <a:t> </a:t>
            </a:r>
            <a:r>
              <a:rPr lang="en-US" sz="1400" i="0" err="1">
                <a:ea typeface="Segoe UI" pitchFamily="34" charset="0"/>
                <a:cs typeface="Segoe UI" pitchFamily="34" charset="0"/>
              </a:rPr>
              <a:t>egestas</a:t>
            </a:r>
            <a:r>
              <a:rPr lang="en-US" sz="1400" i="0">
                <a:ea typeface="Segoe UI" pitchFamily="34" charset="0"/>
                <a:cs typeface="Segoe UI" pitchFamily="34" charset="0"/>
              </a:rPr>
              <a:t>. </a:t>
            </a:r>
            <a:r>
              <a:rPr lang="en-US" sz="1400" i="0" err="1">
                <a:ea typeface="Segoe UI" pitchFamily="34" charset="0"/>
                <a:cs typeface="Segoe UI" pitchFamily="34" charset="0"/>
              </a:rPr>
              <a:t>Proin</a:t>
            </a:r>
            <a:r>
              <a:rPr lang="en-US" sz="1400" i="0">
                <a:ea typeface="Segoe UI" pitchFamily="34" charset="0"/>
                <a:cs typeface="Segoe UI" pitchFamily="34" charset="0"/>
              </a:rPr>
              <a:t> pharetra </a:t>
            </a:r>
            <a:r>
              <a:rPr lang="en-US" sz="1400" i="0" err="1">
                <a:ea typeface="Segoe UI" pitchFamily="34" charset="0"/>
                <a:cs typeface="Segoe UI" pitchFamily="34" charset="0"/>
              </a:rPr>
              <a:t>nonummy</a:t>
            </a:r>
            <a:r>
              <a:rPr lang="en-US" sz="1400" i="0">
                <a:ea typeface="Segoe UI" pitchFamily="34" charset="0"/>
                <a:cs typeface="Segoe UI" pitchFamily="34" charset="0"/>
              </a:rPr>
              <a:t> </a:t>
            </a:r>
            <a:r>
              <a:rPr lang="en-US" sz="1400" i="0" err="1">
                <a:ea typeface="Segoe UI" pitchFamily="34" charset="0"/>
                <a:cs typeface="Segoe UI" pitchFamily="34" charset="0"/>
              </a:rPr>
              <a:t>pede</a:t>
            </a:r>
            <a:r>
              <a:rPr lang="en-US" sz="1400" i="0">
                <a:ea typeface="Segoe UI" pitchFamily="34" charset="0"/>
                <a:cs typeface="Segoe UI" pitchFamily="34" charset="0"/>
              </a:rPr>
              <a:t>. </a:t>
            </a:r>
            <a:r>
              <a:rPr lang="en-US" sz="1400" i="0" err="1">
                <a:ea typeface="Segoe UI" pitchFamily="34" charset="0"/>
                <a:cs typeface="Segoe UI" pitchFamily="34" charset="0"/>
              </a:rPr>
              <a:t>Mauris</a:t>
            </a:r>
            <a:r>
              <a:rPr lang="en-US" sz="1400" i="0">
                <a:ea typeface="Segoe UI" pitchFamily="34" charset="0"/>
                <a:cs typeface="Segoe UI" pitchFamily="34" charset="0"/>
              </a:rPr>
              <a:t> et </a:t>
            </a:r>
            <a:r>
              <a:rPr lang="en-US" sz="1400" i="0" err="1">
                <a:ea typeface="Segoe UI" pitchFamily="34" charset="0"/>
                <a:cs typeface="Segoe UI" pitchFamily="34" charset="0"/>
              </a:rPr>
              <a:t>orci</a:t>
            </a:r>
            <a:r>
              <a:rPr lang="en-US" sz="1400" i="0">
                <a:ea typeface="Segoe UI" pitchFamily="34" charset="0"/>
                <a:cs typeface="Segoe UI" pitchFamily="34" charset="0"/>
              </a:rPr>
              <a:t>.</a:t>
            </a:r>
          </a:p>
        </p:txBody>
      </p:sp>
      <p:sp>
        <p:nvSpPr>
          <p:cNvPr id="42" name="Text Placeholder 5">
            <a:extLst>
              <a:ext uri="{FF2B5EF4-FFF2-40B4-BE49-F238E27FC236}">
                <a16:creationId xmlns:a16="http://schemas.microsoft.com/office/drawing/2014/main" id="{B1F7FB4F-0BB7-4379-A504-104E1AB62B15}"/>
              </a:ext>
            </a:extLst>
          </p:cNvPr>
          <p:cNvSpPr>
            <a:spLocks noGrp="1"/>
          </p:cNvSpPr>
          <p:nvPr>
            <p:ph type="body" sz="quarter" idx="17" hasCustomPrompt="1"/>
          </p:nvPr>
        </p:nvSpPr>
        <p:spPr>
          <a:xfrm>
            <a:off x="9074732" y="1982787"/>
            <a:ext cx="2544762" cy="4568483"/>
          </a:xfrm>
        </p:spPr>
        <p:txBody>
          <a:bodyPr>
            <a:noAutofit/>
          </a:bodyPr>
          <a:lstStyle>
            <a:lvl1pPr marL="0" indent="0">
              <a:spcBef>
                <a:spcPts val="1200"/>
              </a:spcBef>
              <a:buNone/>
              <a:defRPr sz="1400" i="0"/>
            </a:lvl1pPr>
            <a:lvl2pPr>
              <a:defRPr sz="1400" i="0"/>
            </a:lvl2pPr>
            <a:lvl3pPr>
              <a:defRPr sz="1400" i="0"/>
            </a:lvl3pPr>
            <a:lvl4pPr>
              <a:defRPr sz="1400" i="0"/>
            </a:lvl4pPr>
            <a:lvl5pPr>
              <a:defRPr sz="1400" i="0"/>
            </a:lvl5pPr>
          </a:lstStyle>
          <a:p>
            <a:pPr lvl="0" defTabSz="932472" fontAlgn="base">
              <a:spcAft>
                <a:spcPct val="0"/>
              </a:spcAft>
              <a:defRPr/>
            </a:pPr>
            <a:r>
              <a:rPr lang="en-US" sz="1400" i="0">
                <a:ea typeface="Segoe UI" pitchFamily="34" charset="0"/>
                <a:cs typeface="Segoe UI" pitchFamily="34" charset="0"/>
              </a:rPr>
              <a:t>Lorem ipsum dolor sit </a:t>
            </a:r>
            <a:r>
              <a:rPr lang="en-US" sz="1400" i="0" err="1">
                <a:ea typeface="Segoe UI" pitchFamily="34" charset="0"/>
                <a:cs typeface="Segoe UI" pitchFamily="34" charset="0"/>
              </a:rPr>
              <a:t>amet</a:t>
            </a:r>
            <a:r>
              <a:rPr lang="en-US" sz="1400" i="0">
                <a:ea typeface="Segoe UI" pitchFamily="34" charset="0"/>
                <a:cs typeface="Segoe UI" pitchFamily="34" charset="0"/>
              </a:rPr>
              <a:t>, </a:t>
            </a:r>
            <a:r>
              <a:rPr lang="en-US" sz="1400" i="0" err="1">
                <a:ea typeface="Segoe UI" pitchFamily="34" charset="0"/>
                <a:cs typeface="Segoe UI" pitchFamily="34" charset="0"/>
              </a:rPr>
              <a:t>consectetuer</a:t>
            </a:r>
            <a:r>
              <a:rPr lang="en-US" sz="1400" i="0">
                <a:ea typeface="Segoe UI" pitchFamily="34" charset="0"/>
                <a:cs typeface="Segoe UI" pitchFamily="34" charset="0"/>
              </a:rPr>
              <a:t> </a:t>
            </a:r>
            <a:r>
              <a:rPr lang="en-US" sz="1400" i="0" err="1">
                <a:ea typeface="Segoe UI" pitchFamily="34" charset="0"/>
                <a:cs typeface="Segoe UI" pitchFamily="34" charset="0"/>
              </a:rPr>
              <a:t>adipiscing</a:t>
            </a:r>
            <a:r>
              <a:rPr lang="en-US" sz="1400" i="0">
                <a:ea typeface="Segoe UI" pitchFamily="34" charset="0"/>
                <a:cs typeface="Segoe UI" pitchFamily="34" charset="0"/>
              </a:rPr>
              <a:t> </a:t>
            </a:r>
            <a:r>
              <a:rPr lang="en-US" sz="1400" i="0" err="1">
                <a:ea typeface="Segoe UI" pitchFamily="34" charset="0"/>
                <a:cs typeface="Segoe UI" pitchFamily="34" charset="0"/>
              </a:rPr>
              <a:t>elit</a:t>
            </a:r>
            <a:r>
              <a:rPr lang="en-US" sz="1400" i="0">
                <a:ea typeface="Segoe UI" pitchFamily="34" charset="0"/>
                <a:cs typeface="Segoe UI" pitchFamily="34" charset="0"/>
              </a:rPr>
              <a:t>. Maecenas </a:t>
            </a:r>
            <a:r>
              <a:rPr lang="en-US" sz="1400" i="0" err="1">
                <a:ea typeface="Segoe UI" pitchFamily="34" charset="0"/>
                <a:cs typeface="Segoe UI" pitchFamily="34" charset="0"/>
              </a:rPr>
              <a:t>porttitor</a:t>
            </a:r>
            <a:r>
              <a:rPr lang="en-US" sz="1400" i="0">
                <a:ea typeface="Segoe UI" pitchFamily="34" charset="0"/>
                <a:cs typeface="Segoe UI" pitchFamily="34" charset="0"/>
              </a:rPr>
              <a:t> </a:t>
            </a:r>
            <a:r>
              <a:rPr lang="en-US" sz="1400" i="0" err="1">
                <a:ea typeface="Segoe UI" pitchFamily="34" charset="0"/>
                <a:cs typeface="Segoe UI" pitchFamily="34" charset="0"/>
              </a:rPr>
              <a:t>congue</a:t>
            </a:r>
            <a:r>
              <a:rPr lang="en-US" sz="1400" i="0">
                <a:ea typeface="Segoe UI" pitchFamily="34" charset="0"/>
                <a:cs typeface="Segoe UI" pitchFamily="34" charset="0"/>
              </a:rPr>
              <a:t> </a:t>
            </a:r>
            <a:r>
              <a:rPr lang="en-US" sz="1400" i="0" err="1">
                <a:ea typeface="Segoe UI" pitchFamily="34" charset="0"/>
                <a:cs typeface="Segoe UI" pitchFamily="34" charset="0"/>
              </a:rPr>
              <a:t>massa</a:t>
            </a:r>
            <a:r>
              <a:rPr lang="en-US" sz="1400" i="0">
                <a:ea typeface="Segoe UI" pitchFamily="34" charset="0"/>
                <a:cs typeface="Segoe UI" pitchFamily="34" charset="0"/>
              </a:rPr>
              <a:t>. </a:t>
            </a:r>
            <a:r>
              <a:rPr lang="en-US" sz="1400" i="0" err="1">
                <a:ea typeface="Segoe UI" pitchFamily="34" charset="0"/>
                <a:cs typeface="Segoe UI" pitchFamily="34" charset="0"/>
              </a:rPr>
              <a:t>Fusce</a:t>
            </a:r>
            <a:r>
              <a:rPr lang="en-US" sz="1400" i="0">
                <a:ea typeface="Segoe UI" pitchFamily="34" charset="0"/>
                <a:cs typeface="Segoe UI" pitchFamily="34" charset="0"/>
              </a:rPr>
              <a:t> </a:t>
            </a:r>
            <a:r>
              <a:rPr lang="en-US" sz="1400" i="0" err="1">
                <a:ea typeface="Segoe UI" pitchFamily="34" charset="0"/>
                <a:cs typeface="Segoe UI" pitchFamily="34" charset="0"/>
              </a:rPr>
              <a:t>posuere</a:t>
            </a:r>
            <a:r>
              <a:rPr lang="en-US" sz="1400" i="0">
                <a:ea typeface="Segoe UI" pitchFamily="34" charset="0"/>
                <a:cs typeface="Segoe UI" pitchFamily="34" charset="0"/>
              </a:rPr>
              <a:t>, magna sed pulvinar </a:t>
            </a:r>
            <a:r>
              <a:rPr lang="en-US" sz="1400" i="0" err="1">
                <a:ea typeface="Segoe UI" pitchFamily="34" charset="0"/>
                <a:cs typeface="Segoe UI" pitchFamily="34" charset="0"/>
              </a:rPr>
              <a:t>ultricies</a:t>
            </a:r>
            <a:r>
              <a:rPr lang="en-US" sz="1400" i="0">
                <a:ea typeface="Segoe UI" pitchFamily="34" charset="0"/>
                <a:cs typeface="Segoe UI" pitchFamily="34" charset="0"/>
              </a:rPr>
              <a:t>, </a:t>
            </a:r>
            <a:r>
              <a:rPr lang="en-US" sz="1400" i="0" err="1">
                <a:ea typeface="Segoe UI" pitchFamily="34" charset="0"/>
                <a:cs typeface="Segoe UI" pitchFamily="34" charset="0"/>
              </a:rPr>
              <a:t>purus</a:t>
            </a:r>
            <a:r>
              <a:rPr lang="en-US" sz="1400" i="0">
                <a:ea typeface="Segoe UI" pitchFamily="34" charset="0"/>
                <a:cs typeface="Segoe UI" pitchFamily="34" charset="0"/>
              </a:rPr>
              <a:t> </a:t>
            </a:r>
            <a:r>
              <a:rPr lang="en-US" sz="1400" i="0" err="1">
                <a:ea typeface="Segoe UI" pitchFamily="34" charset="0"/>
                <a:cs typeface="Segoe UI" pitchFamily="34" charset="0"/>
              </a:rPr>
              <a:t>lectus</a:t>
            </a:r>
            <a:r>
              <a:rPr lang="en-US" sz="1400" i="0">
                <a:ea typeface="Segoe UI" pitchFamily="34" charset="0"/>
                <a:cs typeface="Segoe UI" pitchFamily="34" charset="0"/>
              </a:rPr>
              <a:t> </a:t>
            </a:r>
            <a:r>
              <a:rPr lang="en-US" sz="1400" i="0" err="1">
                <a:ea typeface="Segoe UI" pitchFamily="34" charset="0"/>
                <a:cs typeface="Segoe UI" pitchFamily="34" charset="0"/>
              </a:rPr>
              <a:t>malesuada</a:t>
            </a:r>
            <a:r>
              <a:rPr lang="en-US" sz="1400" i="0">
                <a:ea typeface="Segoe UI" pitchFamily="34" charset="0"/>
                <a:cs typeface="Segoe UI" pitchFamily="34" charset="0"/>
              </a:rPr>
              <a:t> libero, sit </a:t>
            </a:r>
            <a:r>
              <a:rPr lang="en-US" sz="1400" i="0" err="1">
                <a:ea typeface="Segoe UI" pitchFamily="34" charset="0"/>
                <a:cs typeface="Segoe UI" pitchFamily="34" charset="0"/>
              </a:rPr>
              <a:t>amet</a:t>
            </a:r>
            <a:r>
              <a:rPr lang="en-US" sz="1400" i="0">
                <a:ea typeface="Segoe UI" pitchFamily="34" charset="0"/>
                <a:cs typeface="Segoe UI" pitchFamily="34" charset="0"/>
              </a:rPr>
              <a:t> </a:t>
            </a:r>
            <a:r>
              <a:rPr lang="en-US" sz="1400" i="0" err="1">
                <a:ea typeface="Segoe UI" pitchFamily="34" charset="0"/>
                <a:cs typeface="Segoe UI" pitchFamily="34" charset="0"/>
              </a:rPr>
              <a:t>commodo</a:t>
            </a:r>
            <a:r>
              <a:rPr lang="en-US" sz="1400" i="0">
                <a:ea typeface="Segoe UI" pitchFamily="34" charset="0"/>
                <a:cs typeface="Segoe UI" pitchFamily="34" charset="0"/>
              </a:rPr>
              <a:t> magna </a:t>
            </a:r>
            <a:r>
              <a:rPr lang="en-US" sz="1400" i="0" err="1">
                <a:ea typeface="Segoe UI" pitchFamily="34" charset="0"/>
                <a:cs typeface="Segoe UI" pitchFamily="34" charset="0"/>
              </a:rPr>
              <a:t>eros</a:t>
            </a:r>
            <a:r>
              <a:rPr lang="en-US" sz="1400" i="0">
                <a:ea typeface="Segoe UI" pitchFamily="34" charset="0"/>
                <a:cs typeface="Segoe UI" pitchFamily="34" charset="0"/>
              </a:rPr>
              <a:t> </a:t>
            </a:r>
            <a:r>
              <a:rPr lang="en-US" sz="1400" i="0" err="1">
                <a:ea typeface="Segoe UI" pitchFamily="34" charset="0"/>
                <a:cs typeface="Segoe UI" pitchFamily="34" charset="0"/>
              </a:rPr>
              <a:t>quis</a:t>
            </a:r>
            <a:r>
              <a:rPr lang="en-US" sz="1400" i="0">
                <a:ea typeface="Segoe UI" pitchFamily="34" charset="0"/>
                <a:cs typeface="Segoe UI" pitchFamily="34" charset="0"/>
              </a:rPr>
              <a:t> </a:t>
            </a:r>
            <a:r>
              <a:rPr lang="en-US" sz="1400" i="0" err="1">
                <a:ea typeface="Segoe UI" pitchFamily="34" charset="0"/>
                <a:cs typeface="Segoe UI" pitchFamily="34" charset="0"/>
              </a:rPr>
              <a:t>urna</a:t>
            </a:r>
            <a:r>
              <a:rPr lang="en-US" sz="1400" i="0">
                <a:ea typeface="Segoe UI" pitchFamily="34" charset="0"/>
                <a:cs typeface="Segoe UI" pitchFamily="34" charset="0"/>
              </a:rPr>
              <a:t>.</a:t>
            </a:r>
          </a:p>
          <a:p>
            <a:pPr lvl="0" defTabSz="932472" fontAlgn="base">
              <a:spcAft>
                <a:spcPct val="0"/>
              </a:spcAft>
              <a:defRPr/>
            </a:pPr>
            <a:r>
              <a:rPr lang="en-US" sz="1400" i="0">
                <a:ea typeface="Segoe UI" pitchFamily="34" charset="0"/>
                <a:cs typeface="Segoe UI" pitchFamily="34" charset="0"/>
              </a:rPr>
              <a:t>Nunc </a:t>
            </a:r>
            <a:r>
              <a:rPr lang="en-US" sz="1400" i="0" err="1">
                <a:ea typeface="Segoe UI" pitchFamily="34" charset="0"/>
                <a:cs typeface="Segoe UI" pitchFamily="34" charset="0"/>
              </a:rPr>
              <a:t>viverra</a:t>
            </a:r>
            <a:r>
              <a:rPr lang="en-US" sz="1400" i="0">
                <a:ea typeface="Segoe UI" pitchFamily="34" charset="0"/>
                <a:cs typeface="Segoe UI" pitchFamily="34" charset="0"/>
              </a:rPr>
              <a:t> </a:t>
            </a:r>
            <a:r>
              <a:rPr lang="en-US" sz="1400" i="0" err="1">
                <a:ea typeface="Segoe UI" pitchFamily="34" charset="0"/>
                <a:cs typeface="Segoe UI" pitchFamily="34" charset="0"/>
              </a:rPr>
              <a:t>imperdiet</a:t>
            </a:r>
            <a:r>
              <a:rPr lang="en-US" sz="1400" i="0">
                <a:ea typeface="Segoe UI" pitchFamily="34" charset="0"/>
                <a:cs typeface="Segoe UI" pitchFamily="34" charset="0"/>
              </a:rPr>
              <a:t> </a:t>
            </a:r>
            <a:r>
              <a:rPr lang="en-US" sz="1400" i="0" err="1">
                <a:ea typeface="Segoe UI" pitchFamily="34" charset="0"/>
                <a:cs typeface="Segoe UI" pitchFamily="34" charset="0"/>
              </a:rPr>
              <a:t>enim</a:t>
            </a:r>
            <a:r>
              <a:rPr lang="en-US" sz="1400" i="0">
                <a:ea typeface="Segoe UI" pitchFamily="34" charset="0"/>
                <a:cs typeface="Segoe UI" pitchFamily="34" charset="0"/>
              </a:rPr>
              <a:t>. </a:t>
            </a:r>
            <a:r>
              <a:rPr lang="en-US" sz="1400" i="0" err="1">
                <a:ea typeface="Segoe UI" pitchFamily="34" charset="0"/>
                <a:cs typeface="Segoe UI" pitchFamily="34" charset="0"/>
              </a:rPr>
              <a:t>Fusce</a:t>
            </a:r>
            <a:r>
              <a:rPr lang="en-US" sz="1400" i="0">
                <a:ea typeface="Segoe UI" pitchFamily="34" charset="0"/>
                <a:cs typeface="Segoe UI" pitchFamily="34" charset="0"/>
              </a:rPr>
              <a:t> est. </a:t>
            </a:r>
            <a:r>
              <a:rPr lang="en-US" sz="1400" i="0" err="1">
                <a:ea typeface="Segoe UI" pitchFamily="34" charset="0"/>
                <a:cs typeface="Segoe UI" pitchFamily="34" charset="0"/>
              </a:rPr>
              <a:t>Vivamus</a:t>
            </a:r>
            <a:r>
              <a:rPr lang="en-US" sz="1400" i="0">
                <a:ea typeface="Segoe UI" pitchFamily="34" charset="0"/>
                <a:cs typeface="Segoe UI" pitchFamily="34" charset="0"/>
              </a:rPr>
              <a:t> a </a:t>
            </a:r>
            <a:r>
              <a:rPr lang="en-US" sz="1400" i="0" err="1">
                <a:ea typeface="Segoe UI" pitchFamily="34" charset="0"/>
                <a:cs typeface="Segoe UI" pitchFamily="34" charset="0"/>
              </a:rPr>
              <a:t>tellus</a:t>
            </a:r>
            <a:r>
              <a:rPr lang="en-US" sz="1400" i="0">
                <a:ea typeface="Segoe UI" pitchFamily="34" charset="0"/>
                <a:cs typeface="Segoe UI" pitchFamily="34" charset="0"/>
              </a:rPr>
              <a:t>.</a:t>
            </a:r>
          </a:p>
          <a:p>
            <a:pPr lvl="0" defTabSz="932472" fontAlgn="base">
              <a:spcAft>
                <a:spcPct val="0"/>
              </a:spcAft>
              <a:defRPr/>
            </a:pPr>
            <a:r>
              <a:rPr lang="en-US" sz="1400" i="0" err="1">
                <a:ea typeface="Segoe UI" pitchFamily="34" charset="0"/>
                <a:cs typeface="Segoe UI" pitchFamily="34" charset="0"/>
              </a:rPr>
              <a:t>Pellentesque</a:t>
            </a:r>
            <a:r>
              <a:rPr lang="en-US" sz="1400" i="0">
                <a:ea typeface="Segoe UI" pitchFamily="34" charset="0"/>
                <a:cs typeface="Segoe UI" pitchFamily="34" charset="0"/>
              </a:rPr>
              <a:t> habitant </a:t>
            </a:r>
            <a:r>
              <a:rPr lang="en-US" sz="1400" i="0" err="1">
                <a:ea typeface="Segoe UI" pitchFamily="34" charset="0"/>
                <a:cs typeface="Segoe UI" pitchFamily="34" charset="0"/>
              </a:rPr>
              <a:t>morbi</a:t>
            </a:r>
            <a:r>
              <a:rPr lang="en-US" sz="1400" i="0">
                <a:ea typeface="Segoe UI" pitchFamily="34" charset="0"/>
                <a:cs typeface="Segoe UI" pitchFamily="34" charset="0"/>
              </a:rPr>
              <a:t> </a:t>
            </a:r>
            <a:r>
              <a:rPr lang="en-US" sz="1400" i="0" err="1">
                <a:ea typeface="Segoe UI" pitchFamily="34" charset="0"/>
                <a:cs typeface="Segoe UI" pitchFamily="34" charset="0"/>
              </a:rPr>
              <a:t>tristique</a:t>
            </a:r>
            <a:r>
              <a:rPr lang="en-US" sz="1400" i="0">
                <a:ea typeface="Segoe UI" pitchFamily="34" charset="0"/>
                <a:cs typeface="Segoe UI" pitchFamily="34" charset="0"/>
              </a:rPr>
              <a:t> </a:t>
            </a:r>
            <a:r>
              <a:rPr lang="en-US" sz="1400" i="0" err="1">
                <a:ea typeface="Segoe UI" pitchFamily="34" charset="0"/>
                <a:cs typeface="Segoe UI" pitchFamily="34" charset="0"/>
              </a:rPr>
              <a:t>senectus</a:t>
            </a:r>
            <a:r>
              <a:rPr lang="en-US" sz="1400" i="0">
                <a:ea typeface="Segoe UI" pitchFamily="34" charset="0"/>
                <a:cs typeface="Segoe UI" pitchFamily="34" charset="0"/>
              </a:rPr>
              <a:t> et </a:t>
            </a:r>
            <a:r>
              <a:rPr lang="en-US" sz="1400" i="0" err="1">
                <a:ea typeface="Segoe UI" pitchFamily="34" charset="0"/>
                <a:cs typeface="Segoe UI" pitchFamily="34" charset="0"/>
              </a:rPr>
              <a:t>netus</a:t>
            </a:r>
            <a:r>
              <a:rPr lang="en-US" sz="1400" i="0">
                <a:ea typeface="Segoe UI" pitchFamily="34" charset="0"/>
                <a:cs typeface="Segoe UI" pitchFamily="34" charset="0"/>
              </a:rPr>
              <a:t> et </a:t>
            </a:r>
            <a:r>
              <a:rPr lang="en-US" sz="1400" i="0" err="1">
                <a:ea typeface="Segoe UI" pitchFamily="34" charset="0"/>
                <a:cs typeface="Segoe UI" pitchFamily="34" charset="0"/>
              </a:rPr>
              <a:t>malesuada</a:t>
            </a:r>
            <a:r>
              <a:rPr lang="en-US" sz="1400" i="0">
                <a:ea typeface="Segoe UI" pitchFamily="34" charset="0"/>
                <a:cs typeface="Segoe UI" pitchFamily="34" charset="0"/>
              </a:rPr>
              <a:t> fames ac </a:t>
            </a:r>
            <a:r>
              <a:rPr lang="en-US" sz="1400" i="0" err="1">
                <a:ea typeface="Segoe UI" pitchFamily="34" charset="0"/>
                <a:cs typeface="Segoe UI" pitchFamily="34" charset="0"/>
              </a:rPr>
              <a:t>turpis</a:t>
            </a:r>
            <a:r>
              <a:rPr lang="en-US" sz="1400" i="0">
                <a:ea typeface="Segoe UI" pitchFamily="34" charset="0"/>
                <a:cs typeface="Segoe UI" pitchFamily="34" charset="0"/>
              </a:rPr>
              <a:t> </a:t>
            </a:r>
            <a:r>
              <a:rPr lang="en-US" sz="1400" i="0" err="1">
                <a:ea typeface="Segoe UI" pitchFamily="34" charset="0"/>
                <a:cs typeface="Segoe UI" pitchFamily="34" charset="0"/>
              </a:rPr>
              <a:t>egestas</a:t>
            </a:r>
            <a:r>
              <a:rPr lang="en-US" sz="1400" i="0">
                <a:ea typeface="Segoe UI" pitchFamily="34" charset="0"/>
                <a:cs typeface="Segoe UI" pitchFamily="34" charset="0"/>
              </a:rPr>
              <a:t>. </a:t>
            </a:r>
            <a:r>
              <a:rPr lang="en-US" sz="1400" i="0" err="1">
                <a:ea typeface="Segoe UI" pitchFamily="34" charset="0"/>
                <a:cs typeface="Segoe UI" pitchFamily="34" charset="0"/>
              </a:rPr>
              <a:t>Proin</a:t>
            </a:r>
            <a:r>
              <a:rPr lang="en-US" sz="1400" i="0">
                <a:ea typeface="Segoe UI" pitchFamily="34" charset="0"/>
                <a:cs typeface="Segoe UI" pitchFamily="34" charset="0"/>
              </a:rPr>
              <a:t> pharetra </a:t>
            </a:r>
            <a:r>
              <a:rPr lang="en-US" sz="1400" i="0" err="1">
                <a:ea typeface="Segoe UI" pitchFamily="34" charset="0"/>
                <a:cs typeface="Segoe UI" pitchFamily="34" charset="0"/>
              </a:rPr>
              <a:t>nonummy</a:t>
            </a:r>
            <a:r>
              <a:rPr lang="en-US" sz="1400" i="0">
                <a:ea typeface="Segoe UI" pitchFamily="34" charset="0"/>
                <a:cs typeface="Segoe UI" pitchFamily="34" charset="0"/>
              </a:rPr>
              <a:t> </a:t>
            </a:r>
            <a:r>
              <a:rPr lang="en-US" sz="1400" i="0" err="1">
                <a:ea typeface="Segoe UI" pitchFamily="34" charset="0"/>
                <a:cs typeface="Segoe UI" pitchFamily="34" charset="0"/>
              </a:rPr>
              <a:t>pede</a:t>
            </a:r>
            <a:r>
              <a:rPr lang="en-US" sz="1400" i="0">
                <a:ea typeface="Segoe UI" pitchFamily="34" charset="0"/>
                <a:cs typeface="Segoe UI" pitchFamily="34" charset="0"/>
              </a:rPr>
              <a:t>. </a:t>
            </a:r>
            <a:r>
              <a:rPr lang="en-US" sz="1400" i="0" err="1">
                <a:ea typeface="Segoe UI" pitchFamily="34" charset="0"/>
                <a:cs typeface="Segoe UI" pitchFamily="34" charset="0"/>
              </a:rPr>
              <a:t>Mauris</a:t>
            </a:r>
            <a:r>
              <a:rPr lang="en-US" sz="1400" i="0">
                <a:ea typeface="Segoe UI" pitchFamily="34" charset="0"/>
                <a:cs typeface="Segoe UI" pitchFamily="34" charset="0"/>
              </a:rPr>
              <a:t> et </a:t>
            </a:r>
            <a:r>
              <a:rPr lang="en-US" sz="1400" i="0" err="1">
                <a:ea typeface="Segoe UI" pitchFamily="34" charset="0"/>
                <a:cs typeface="Segoe UI" pitchFamily="34" charset="0"/>
              </a:rPr>
              <a:t>orci</a:t>
            </a:r>
            <a:r>
              <a:rPr lang="en-US" sz="1400" i="0">
                <a:ea typeface="Segoe UI" pitchFamily="34" charset="0"/>
                <a:cs typeface="Segoe UI" pitchFamily="34" charset="0"/>
              </a:rPr>
              <a:t>.</a:t>
            </a:r>
          </a:p>
        </p:txBody>
      </p:sp>
    </p:spTree>
    <p:extLst>
      <p:ext uri="{BB962C8B-B14F-4D97-AF65-F5344CB8AC3E}">
        <p14:creationId xmlns:p14="http://schemas.microsoft.com/office/powerpoint/2010/main" val="33595526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Layout_4">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E8BAE5D-F30E-43F7-B797-CE0135D64845}"/>
              </a:ext>
            </a:extLst>
          </p:cNvPr>
          <p:cNvSpPr>
            <a:spLocks noGrp="1"/>
          </p:cNvSpPr>
          <p:nvPr>
            <p:ph type="body" sz="quarter" idx="10" hasCustomPrompt="1"/>
          </p:nvPr>
        </p:nvSpPr>
        <p:spPr>
          <a:xfrm>
            <a:off x="584200" y="4456402"/>
            <a:ext cx="3525838" cy="1354217"/>
          </a:xfrm>
        </p:spPr>
        <p:txBody>
          <a:bodyPr/>
          <a:lstStyle>
            <a:lvl1pPr marL="0" indent="0">
              <a:spcBef>
                <a:spcPts val="0"/>
              </a:spcBef>
              <a:buNone/>
              <a:defRPr sz="2200">
                <a:solidFill>
                  <a:schemeClr val="tx1"/>
                </a:solidFill>
              </a:defRPr>
            </a:lvl1pPr>
            <a:lvl2pPr marL="228600" indent="0">
              <a:buNone/>
              <a:defRPr sz="2200">
                <a:solidFill>
                  <a:schemeClr val="tx1"/>
                </a:solidFill>
              </a:defRPr>
            </a:lvl2pPr>
            <a:lvl3pPr marL="457200" indent="0">
              <a:buNone/>
              <a:defRPr sz="2200">
                <a:solidFill>
                  <a:schemeClr val="tx1"/>
                </a:solidFill>
              </a:defRPr>
            </a:lvl3pPr>
            <a:lvl4pPr marL="661988" indent="0">
              <a:buNone/>
              <a:defRPr sz="2200">
                <a:solidFill>
                  <a:schemeClr val="tx1"/>
                </a:solidFill>
              </a:defRPr>
            </a:lvl4pPr>
            <a:lvl5pPr marL="855663" indent="0">
              <a:buNone/>
              <a:defRPr sz="2200">
                <a:solidFill>
                  <a:schemeClr val="tx1"/>
                </a:solidFill>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a:t>
            </a:r>
          </a:p>
        </p:txBody>
      </p:sp>
      <p:sp>
        <p:nvSpPr>
          <p:cNvPr id="33" name="Text Placeholder 4">
            <a:extLst>
              <a:ext uri="{FF2B5EF4-FFF2-40B4-BE49-F238E27FC236}">
                <a16:creationId xmlns:a16="http://schemas.microsoft.com/office/drawing/2014/main" id="{BA1FAF58-C225-47FE-BF92-57CF7D9E9228}"/>
              </a:ext>
            </a:extLst>
          </p:cNvPr>
          <p:cNvSpPr>
            <a:spLocks noGrp="1"/>
          </p:cNvSpPr>
          <p:nvPr>
            <p:ph type="body" sz="quarter" idx="11" hasCustomPrompt="1"/>
          </p:nvPr>
        </p:nvSpPr>
        <p:spPr>
          <a:xfrm>
            <a:off x="4332805" y="4456402"/>
            <a:ext cx="3525838" cy="1354217"/>
          </a:xfrm>
        </p:spPr>
        <p:txBody>
          <a:bodyPr/>
          <a:lstStyle>
            <a:lvl1pPr marL="0" indent="0">
              <a:spcBef>
                <a:spcPts val="0"/>
              </a:spcBef>
              <a:buNone/>
              <a:defRPr sz="2200">
                <a:solidFill>
                  <a:schemeClr val="tx1"/>
                </a:solidFill>
              </a:defRPr>
            </a:lvl1pPr>
            <a:lvl2pPr marL="228600" indent="0">
              <a:buNone/>
              <a:defRPr sz="2200">
                <a:solidFill>
                  <a:schemeClr val="tx1"/>
                </a:solidFill>
              </a:defRPr>
            </a:lvl2pPr>
            <a:lvl3pPr marL="457200" indent="0">
              <a:buNone/>
              <a:defRPr sz="2200">
                <a:solidFill>
                  <a:schemeClr val="tx1"/>
                </a:solidFill>
              </a:defRPr>
            </a:lvl3pPr>
            <a:lvl4pPr marL="661988" indent="0">
              <a:buNone/>
              <a:defRPr sz="2200">
                <a:solidFill>
                  <a:schemeClr val="tx1"/>
                </a:solidFill>
              </a:defRPr>
            </a:lvl4pPr>
            <a:lvl5pPr marL="855663" indent="0">
              <a:buNone/>
              <a:defRPr sz="2200">
                <a:solidFill>
                  <a:schemeClr val="tx1"/>
                </a:solidFill>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a:t>
            </a:r>
          </a:p>
        </p:txBody>
      </p:sp>
      <p:sp>
        <p:nvSpPr>
          <p:cNvPr id="34" name="Text Placeholder 4">
            <a:extLst>
              <a:ext uri="{FF2B5EF4-FFF2-40B4-BE49-F238E27FC236}">
                <a16:creationId xmlns:a16="http://schemas.microsoft.com/office/drawing/2014/main" id="{BEE8290F-F482-4634-A863-AB1C7D4CE364}"/>
              </a:ext>
            </a:extLst>
          </p:cNvPr>
          <p:cNvSpPr>
            <a:spLocks noGrp="1"/>
          </p:cNvSpPr>
          <p:nvPr>
            <p:ph type="body" sz="quarter" idx="12" hasCustomPrompt="1"/>
          </p:nvPr>
        </p:nvSpPr>
        <p:spPr>
          <a:xfrm>
            <a:off x="8081411" y="4456402"/>
            <a:ext cx="3525838" cy="1354217"/>
          </a:xfrm>
        </p:spPr>
        <p:txBody>
          <a:bodyPr/>
          <a:lstStyle>
            <a:lvl1pPr marL="0" indent="0">
              <a:spcBef>
                <a:spcPts val="0"/>
              </a:spcBef>
              <a:buNone/>
              <a:defRPr sz="2200">
                <a:solidFill>
                  <a:schemeClr val="tx1"/>
                </a:solidFill>
              </a:defRPr>
            </a:lvl1pPr>
            <a:lvl2pPr marL="228600" indent="0">
              <a:buNone/>
              <a:defRPr sz="2200">
                <a:solidFill>
                  <a:schemeClr val="tx1"/>
                </a:solidFill>
              </a:defRPr>
            </a:lvl2pPr>
            <a:lvl3pPr marL="457200" indent="0">
              <a:buNone/>
              <a:defRPr sz="2200">
                <a:solidFill>
                  <a:schemeClr val="tx1"/>
                </a:solidFill>
              </a:defRPr>
            </a:lvl3pPr>
            <a:lvl4pPr marL="661988" indent="0">
              <a:buNone/>
              <a:defRPr sz="2200">
                <a:solidFill>
                  <a:schemeClr val="tx1"/>
                </a:solidFill>
              </a:defRPr>
            </a:lvl4pPr>
            <a:lvl5pPr marL="855663" indent="0">
              <a:buNone/>
              <a:defRPr sz="2200">
                <a:solidFill>
                  <a:schemeClr val="tx1"/>
                </a:solidFill>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5" name="Rectangle 14">
            <a:extLst>
              <a:ext uri="{FF2B5EF4-FFF2-40B4-BE49-F238E27FC236}">
                <a16:creationId xmlns:a16="http://schemas.microsoft.com/office/drawing/2014/main" id="{8346EB4C-B752-4E00-AA39-4D3A8B8BDFAA}"/>
              </a:ext>
            </a:extLst>
          </p:cNvPr>
          <p:cNvSpPr/>
          <p:nvPr/>
        </p:nvSpPr>
        <p:spPr bwMode="auto">
          <a:xfrm>
            <a:off x="0" y="1475740"/>
            <a:ext cx="12192000" cy="2362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BBC18C03-2E90-4479-946E-CA1B64131E07}"/>
              </a:ext>
            </a:extLst>
          </p:cNvPr>
          <p:cNvSpPr/>
          <p:nvPr/>
        </p:nvSpPr>
        <p:spPr bwMode="auto">
          <a:xfrm>
            <a:off x="987033" y="1296988"/>
            <a:ext cx="2719704" cy="2719704"/>
          </a:xfrm>
          <a:prstGeom prst="ellipse">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AF5F3C8F-5195-4182-9DF7-194429C62B64}"/>
              </a:ext>
            </a:extLst>
          </p:cNvPr>
          <p:cNvSpPr/>
          <p:nvPr/>
        </p:nvSpPr>
        <p:spPr bwMode="auto">
          <a:xfrm>
            <a:off x="4735639" y="1296988"/>
            <a:ext cx="2719704" cy="2719704"/>
          </a:xfrm>
          <a:prstGeom prst="ellipse">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751BA6D5-9438-49C2-BCEC-C2C80766478D}"/>
              </a:ext>
            </a:extLst>
          </p:cNvPr>
          <p:cNvSpPr/>
          <p:nvPr/>
        </p:nvSpPr>
        <p:spPr bwMode="auto">
          <a:xfrm>
            <a:off x="8484245" y="1296988"/>
            <a:ext cx="2719704" cy="2719704"/>
          </a:xfrm>
          <a:prstGeom prst="ellipse">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D8813E47-94EC-426B-ACEF-01F948034932}"/>
              </a:ext>
            </a:extLst>
          </p:cNvPr>
          <p:cNvSpPr/>
          <p:nvPr/>
        </p:nvSpPr>
        <p:spPr bwMode="auto">
          <a:xfrm>
            <a:off x="4175469" y="3700145"/>
            <a:ext cx="91440" cy="543282"/>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32E0BF49-73AB-44AA-813C-7BBB709E99A5}"/>
              </a:ext>
            </a:extLst>
          </p:cNvPr>
          <p:cNvSpPr/>
          <p:nvPr/>
        </p:nvSpPr>
        <p:spPr bwMode="auto">
          <a:xfrm>
            <a:off x="7924074" y="3700145"/>
            <a:ext cx="91440" cy="543282"/>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F4CFB56C-B818-450D-ABC3-E8D92198CD81}"/>
              </a:ext>
            </a:extLst>
          </p:cNvPr>
          <p:cNvCxnSpPr>
            <a:cxnSpLocks/>
          </p:cNvCxnSpPr>
          <p:nvPr/>
        </p:nvCxnSpPr>
        <p:spPr>
          <a:xfrm flipH="1">
            <a:off x="584199" y="6250329"/>
            <a:ext cx="660247"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058772C-CCFC-4CF2-8EA6-4426A9FE7C05}"/>
              </a:ext>
            </a:extLst>
          </p:cNvPr>
          <p:cNvCxnSpPr>
            <a:cxnSpLocks/>
          </p:cNvCxnSpPr>
          <p:nvPr/>
        </p:nvCxnSpPr>
        <p:spPr>
          <a:xfrm flipH="1">
            <a:off x="4332805" y="6250329"/>
            <a:ext cx="660247"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EAE80B9-D322-4E98-974B-0D45FBDB94B4}"/>
              </a:ext>
            </a:extLst>
          </p:cNvPr>
          <p:cNvCxnSpPr>
            <a:cxnSpLocks/>
          </p:cNvCxnSpPr>
          <p:nvPr/>
        </p:nvCxnSpPr>
        <p:spPr>
          <a:xfrm flipH="1">
            <a:off x="8081411" y="6250329"/>
            <a:ext cx="660247"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Picture Placeholder 7">
            <a:extLst>
              <a:ext uri="{FF2B5EF4-FFF2-40B4-BE49-F238E27FC236}">
                <a16:creationId xmlns:a16="http://schemas.microsoft.com/office/drawing/2014/main" id="{A022FC3C-71D1-42F6-9192-DB8036A5A059}"/>
              </a:ext>
            </a:extLst>
          </p:cNvPr>
          <p:cNvSpPr>
            <a:spLocks noGrp="1"/>
          </p:cNvSpPr>
          <p:nvPr>
            <p:ph type="pic" sz="quarter" idx="13" hasCustomPrompt="1"/>
          </p:nvPr>
        </p:nvSpPr>
        <p:spPr>
          <a:xfrm>
            <a:off x="1249605" y="1559560"/>
            <a:ext cx="2194560" cy="21945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a:solidFill>
                  <a:schemeClr val="bg1"/>
                </a:solidFill>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 below to insert</a:t>
            </a:r>
          </a:p>
        </p:txBody>
      </p:sp>
      <p:sp>
        <p:nvSpPr>
          <p:cNvPr id="43" name="Picture Placeholder 7">
            <a:extLst>
              <a:ext uri="{FF2B5EF4-FFF2-40B4-BE49-F238E27FC236}">
                <a16:creationId xmlns:a16="http://schemas.microsoft.com/office/drawing/2014/main" id="{16798185-41E7-48BF-96A2-E8228537D293}"/>
              </a:ext>
            </a:extLst>
          </p:cNvPr>
          <p:cNvSpPr>
            <a:spLocks noGrp="1"/>
          </p:cNvSpPr>
          <p:nvPr>
            <p:ph type="pic" sz="quarter" idx="14" hasCustomPrompt="1"/>
          </p:nvPr>
        </p:nvSpPr>
        <p:spPr>
          <a:xfrm>
            <a:off x="4998211" y="1559560"/>
            <a:ext cx="2194560" cy="21945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a:solidFill>
                  <a:schemeClr val="bg1"/>
                </a:solidFill>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 below to insert</a:t>
            </a:r>
          </a:p>
        </p:txBody>
      </p:sp>
      <p:sp>
        <p:nvSpPr>
          <p:cNvPr id="44" name="Picture Placeholder 7">
            <a:extLst>
              <a:ext uri="{FF2B5EF4-FFF2-40B4-BE49-F238E27FC236}">
                <a16:creationId xmlns:a16="http://schemas.microsoft.com/office/drawing/2014/main" id="{75504D6A-C353-451D-872D-4CE6724FCDC6}"/>
              </a:ext>
            </a:extLst>
          </p:cNvPr>
          <p:cNvSpPr>
            <a:spLocks noGrp="1"/>
          </p:cNvSpPr>
          <p:nvPr>
            <p:ph type="pic" sz="quarter" idx="15" hasCustomPrompt="1"/>
          </p:nvPr>
        </p:nvSpPr>
        <p:spPr>
          <a:xfrm>
            <a:off x="8746817" y="1559560"/>
            <a:ext cx="2194560" cy="21945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a:solidFill>
                  <a:schemeClr val="bg1"/>
                </a:solidFill>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 below to insert</a:t>
            </a:r>
          </a:p>
        </p:txBody>
      </p:sp>
    </p:spTree>
    <p:extLst>
      <p:ext uri="{BB962C8B-B14F-4D97-AF65-F5344CB8AC3E}">
        <p14:creationId xmlns:p14="http://schemas.microsoft.com/office/powerpoint/2010/main" val="35257343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Layout_5">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41907D38-3657-401B-B326-5079A2DFF669}"/>
              </a:ext>
            </a:extLst>
          </p:cNvPr>
          <p:cNvSpPr>
            <a:spLocks noGrp="1"/>
          </p:cNvSpPr>
          <p:nvPr>
            <p:ph type="pic" sz="quarter" idx="12" hasCustomPrompt="1"/>
          </p:nvPr>
        </p:nvSpPr>
        <p:spPr>
          <a:xfrm>
            <a:off x="7292975" y="0"/>
            <a:ext cx="4899025" cy="6858000"/>
          </a:xfrm>
          <a:blipFill>
            <a:blip r:embed="rId2"/>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a:t>
            </a:r>
            <a:br>
              <a:rPr lang="en-US"/>
            </a:br>
            <a:r>
              <a:rPr lang="en-US"/>
              <a:t>or click or tap icon</a:t>
            </a:r>
            <a:br>
              <a:rPr lang="en-US"/>
            </a:br>
            <a:r>
              <a:rPr lang="en-US"/>
              <a:t>below to insert</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11B7AFCD-9DA5-443D-B169-1E2A057949E7}"/>
              </a:ext>
            </a:extLst>
          </p:cNvPr>
          <p:cNvCxnSpPr>
            <a:cxnSpLocks/>
          </p:cNvCxnSpPr>
          <p:nvPr/>
        </p:nvCxnSpPr>
        <p:spPr>
          <a:xfrm flipH="1">
            <a:off x="584200" y="6412375"/>
            <a:ext cx="6705379"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15E4647-15AC-43AF-8BC0-795B09ED17A3}"/>
              </a:ext>
            </a:extLst>
          </p:cNvPr>
          <p:cNvSpPr>
            <a:spLocks noGrp="1"/>
          </p:cNvSpPr>
          <p:nvPr>
            <p:ph type="body" sz="quarter" idx="10" hasCustomPrompt="1"/>
          </p:nvPr>
        </p:nvSpPr>
        <p:spPr>
          <a:xfrm>
            <a:off x="584200" y="1333500"/>
            <a:ext cx="6365239" cy="4727448"/>
          </a:xfrm>
        </p:spPr>
        <p:txBody>
          <a:bodyPr/>
          <a:lstStyle>
            <a:lvl1pPr marL="0" indent="0">
              <a:buNone/>
              <a:defRPr sz="2200"/>
            </a:lvl1pPr>
            <a:lvl2pPr marL="228600" indent="0">
              <a:buNone/>
              <a:defRPr sz="2200"/>
            </a:lvl2pPr>
            <a:lvl3pPr marL="457200" indent="0">
              <a:buNone/>
              <a:defRPr sz="2200"/>
            </a:lvl3pPr>
            <a:lvl4pPr marL="661988" indent="0">
              <a:buNone/>
              <a:defRPr sz="2200"/>
            </a:lvl4pPr>
            <a:lvl5pPr marL="855663" indent="0">
              <a:buNone/>
              <a:defRPr sz="2200"/>
            </a:lvl5pPr>
          </a:lstStyle>
          <a:p>
            <a:pPr lvl="0" defTabSz="932472" fontAlgn="base">
              <a:spcAft>
                <a:spcPct val="0"/>
              </a:spcAft>
              <a:defRPr/>
            </a:pPr>
            <a:r>
              <a:rPr lang="en-US" sz="2400" i="0">
                <a:ea typeface="Segoe UI" pitchFamily="34" charset="0"/>
                <a:cs typeface="Segoe UI" pitchFamily="34" charset="0"/>
              </a:rPr>
              <a:t>Lorem ipsum dolor sit </a:t>
            </a:r>
            <a:r>
              <a:rPr lang="en-US" sz="2400" i="0" err="1">
                <a:ea typeface="Segoe UI" pitchFamily="34" charset="0"/>
                <a:cs typeface="Segoe UI" pitchFamily="34" charset="0"/>
              </a:rPr>
              <a:t>amet</a:t>
            </a:r>
            <a:r>
              <a:rPr lang="en-US" sz="2400" i="0">
                <a:ea typeface="Segoe UI" pitchFamily="34" charset="0"/>
                <a:cs typeface="Segoe UI" pitchFamily="34" charset="0"/>
              </a:rPr>
              <a:t>, </a:t>
            </a:r>
            <a:r>
              <a:rPr lang="en-US" sz="2400" i="0" err="1">
                <a:ea typeface="Segoe UI" pitchFamily="34" charset="0"/>
                <a:cs typeface="Segoe UI" pitchFamily="34" charset="0"/>
              </a:rPr>
              <a:t>consectetuer</a:t>
            </a:r>
            <a:r>
              <a:rPr lang="en-US" sz="2400" i="0">
                <a:ea typeface="Segoe UI" pitchFamily="34" charset="0"/>
                <a:cs typeface="Segoe UI" pitchFamily="34" charset="0"/>
              </a:rPr>
              <a:t> </a:t>
            </a:r>
            <a:r>
              <a:rPr lang="en-US" sz="2400" i="0" err="1">
                <a:ea typeface="Segoe UI" pitchFamily="34" charset="0"/>
                <a:cs typeface="Segoe UI" pitchFamily="34" charset="0"/>
              </a:rPr>
              <a:t>adipiscing</a:t>
            </a:r>
            <a:r>
              <a:rPr lang="en-US" sz="2400" i="0">
                <a:ea typeface="Segoe UI" pitchFamily="34" charset="0"/>
                <a:cs typeface="Segoe UI" pitchFamily="34" charset="0"/>
              </a:rPr>
              <a:t> </a:t>
            </a:r>
            <a:r>
              <a:rPr lang="en-US" sz="2400" i="0" err="1">
                <a:ea typeface="Segoe UI" pitchFamily="34" charset="0"/>
                <a:cs typeface="Segoe UI" pitchFamily="34" charset="0"/>
              </a:rPr>
              <a:t>elit</a:t>
            </a:r>
            <a:r>
              <a:rPr lang="en-US" sz="2400" i="0">
                <a:ea typeface="Segoe UI" pitchFamily="34" charset="0"/>
                <a:cs typeface="Segoe UI" pitchFamily="34" charset="0"/>
              </a:rPr>
              <a:t>. Maecenas </a:t>
            </a:r>
            <a:r>
              <a:rPr lang="en-US" sz="2400" i="0" err="1">
                <a:ea typeface="Segoe UI" pitchFamily="34" charset="0"/>
                <a:cs typeface="Segoe UI" pitchFamily="34" charset="0"/>
              </a:rPr>
              <a:t>porttitor</a:t>
            </a:r>
            <a:r>
              <a:rPr lang="en-US" sz="2400" i="0">
                <a:ea typeface="Segoe UI" pitchFamily="34" charset="0"/>
                <a:cs typeface="Segoe UI" pitchFamily="34" charset="0"/>
              </a:rPr>
              <a:t> </a:t>
            </a:r>
            <a:r>
              <a:rPr lang="en-US" sz="2400" i="0" err="1">
                <a:ea typeface="Segoe UI" pitchFamily="34" charset="0"/>
                <a:cs typeface="Segoe UI" pitchFamily="34" charset="0"/>
              </a:rPr>
              <a:t>congue</a:t>
            </a:r>
            <a:r>
              <a:rPr lang="en-US" sz="2400" i="0">
                <a:ea typeface="Segoe UI" pitchFamily="34" charset="0"/>
                <a:cs typeface="Segoe UI" pitchFamily="34" charset="0"/>
              </a:rPr>
              <a:t> </a:t>
            </a:r>
            <a:r>
              <a:rPr lang="en-US" sz="2400" i="0" err="1">
                <a:ea typeface="Segoe UI" pitchFamily="34" charset="0"/>
                <a:cs typeface="Segoe UI" pitchFamily="34" charset="0"/>
              </a:rPr>
              <a:t>massa</a:t>
            </a:r>
            <a:r>
              <a:rPr lang="en-US" sz="2400" i="0">
                <a:ea typeface="Segoe UI" pitchFamily="34" charset="0"/>
                <a:cs typeface="Segoe UI" pitchFamily="34" charset="0"/>
              </a:rPr>
              <a:t>. </a:t>
            </a:r>
            <a:r>
              <a:rPr lang="en-US" sz="2400" i="0" err="1">
                <a:ea typeface="Segoe UI" pitchFamily="34" charset="0"/>
                <a:cs typeface="Segoe UI" pitchFamily="34" charset="0"/>
              </a:rPr>
              <a:t>Fusce</a:t>
            </a:r>
            <a:r>
              <a:rPr lang="en-US" sz="2400" i="0">
                <a:ea typeface="Segoe UI" pitchFamily="34" charset="0"/>
                <a:cs typeface="Segoe UI" pitchFamily="34" charset="0"/>
              </a:rPr>
              <a:t> </a:t>
            </a:r>
            <a:r>
              <a:rPr lang="en-US" sz="2400" i="0" err="1">
                <a:ea typeface="Segoe UI" pitchFamily="34" charset="0"/>
                <a:cs typeface="Segoe UI" pitchFamily="34" charset="0"/>
              </a:rPr>
              <a:t>posuere</a:t>
            </a:r>
            <a:r>
              <a:rPr lang="en-US" sz="2400" i="0">
                <a:ea typeface="Segoe UI" pitchFamily="34" charset="0"/>
                <a:cs typeface="Segoe UI" pitchFamily="34" charset="0"/>
              </a:rPr>
              <a:t>, magna sed pulvinar </a:t>
            </a:r>
            <a:r>
              <a:rPr lang="en-US" sz="2400" i="0" err="1">
                <a:ea typeface="Segoe UI" pitchFamily="34" charset="0"/>
                <a:cs typeface="Segoe UI" pitchFamily="34" charset="0"/>
              </a:rPr>
              <a:t>ultricies</a:t>
            </a:r>
            <a:r>
              <a:rPr lang="en-US" sz="2400" i="0">
                <a:ea typeface="Segoe UI" pitchFamily="34" charset="0"/>
                <a:cs typeface="Segoe UI" pitchFamily="34" charset="0"/>
              </a:rPr>
              <a:t>, </a:t>
            </a:r>
            <a:r>
              <a:rPr lang="en-US" sz="2400" i="0" err="1">
                <a:ea typeface="Segoe UI" pitchFamily="34" charset="0"/>
                <a:cs typeface="Segoe UI" pitchFamily="34" charset="0"/>
              </a:rPr>
              <a:t>purus</a:t>
            </a:r>
            <a:r>
              <a:rPr lang="en-US" sz="2400" i="0">
                <a:ea typeface="Segoe UI" pitchFamily="34" charset="0"/>
                <a:cs typeface="Segoe UI" pitchFamily="34" charset="0"/>
              </a:rPr>
              <a:t> </a:t>
            </a:r>
            <a:r>
              <a:rPr lang="en-US" sz="2400" i="0" err="1">
                <a:ea typeface="Segoe UI" pitchFamily="34" charset="0"/>
                <a:cs typeface="Segoe UI" pitchFamily="34" charset="0"/>
              </a:rPr>
              <a:t>lectus</a:t>
            </a:r>
            <a:r>
              <a:rPr lang="en-US" sz="2400" i="0">
                <a:ea typeface="Segoe UI" pitchFamily="34" charset="0"/>
                <a:cs typeface="Segoe UI" pitchFamily="34" charset="0"/>
              </a:rPr>
              <a:t> </a:t>
            </a:r>
            <a:r>
              <a:rPr lang="en-US" sz="2400" i="0" err="1">
                <a:ea typeface="Segoe UI" pitchFamily="34" charset="0"/>
                <a:cs typeface="Segoe UI" pitchFamily="34" charset="0"/>
              </a:rPr>
              <a:t>malesuada</a:t>
            </a:r>
            <a:r>
              <a:rPr lang="en-US" sz="2400" i="0">
                <a:ea typeface="Segoe UI" pitchFamily="34" charset="0"/>
                <a:cs typeface="Segoe UI" pitchFamily="34" charset="0"/>
              </a:rPr>
              <a:t> libero, sit </a:t>
            </a:r>
            <a:r>
              <a:rPr lang="en-US" sz="2400" i="0" err="1">
                <a:ea typeface="Segoe UI" pitchFamily="34" charset="0"/>
                <a:cs typeface="Segoe UI" pitchFamily="34" charset="0"/>
              </a:rPr>
              <a:t>amet</a:t>
            </a:r>
            <a:r>
              <a:rPr lang="en-US" sz="2400" i="0">
                <a:ea typeface="Segoe UI" pitchFamily="34" charset="0"/>
                <a:cs typeface="Segoe UI" pitchFamily="34" charset="0"/>
              </a:rPr>
              <a:t> </a:t>
            </a:r>
            <a:r>
              <a:rPr lang="en-US" sz="2400" i="0" err="1">
                <a:ea typeface="Segoe UI" pitchFamily="34" charset="0"/>
                <a:cs typeface="Segoe UI" pitchFamily="34" charset="0"/>
              </a:rPr>
              <a:t>commodo</a:t>
            </a:r>
            <a:r>
              <a:rPr lang="en-US" sz="2400" i="0">
                <a:ea typeface="Segoe UI" pitchFamily="34" charset="0"/>
                <a:cs typeface="Segoe UI" pitchFamily="34" charset="0"/>
              </a:rPr>
              <a:t> magna </a:t>
            </a:r>
            <a:r>
              <a:rPr lang="en-US" sz="2400" i="0" err="1">
                <a:ea typeface="Segoe UI" pitchFamily="34" charset="0"/>
                <a:cs typeface="Segoe UI" pitchFamily="34" charset="0"/>
              </a:rPr>
              <a:t>eros</a:t>
            </a:r>
            <a:r>
              <a:rPr lang="en-US" sz="2400" i="0">
                <a:ea typeface="Segoe UI" pitchFamily="34" charset="0"/>
                <a:cs typeface="Segoe UI" pitchFamily="34" charset="0"/>
              </a:rPr>
              <a:t> </a:t>
            </a:r>
            <a:r>
              <a:rPr lang="en-US" sz="2400" i="0" err="1">
                <a:ea typeface="Segoe UI" pitchFamily="34" charset="0"/>
                <a:cs typeface="Segoe UI" pitchFamily="34" charset="0"/>
              </a:rPr>
              <a:t>quis</a:t>
            </a:r>
            <a:r>
              <a:rPr lang="en-US" sz="2400" i="0">
                <a:ea typeface="Segoe UI" pitchFamily="34" charset="0"/>
                <a:cs typeface="Segoe UI" pitchFamily="34" charset="0"/>
              </a:rPr>
              <a:t> </a:t>
            </a:r>
            <a:r>
              <a:rPr lang="en-US" sz="2400" i="0" err="1">
                <a:ea typeface="Segoe UI" pitchFamily="34" charset="0"/>
                <a:cs typeface="Segoe UI" pitchFamily="34" charset="0"/>
              </a:rPr>
              <a:t>urna</a:t>
            </a:r>
            <a:r>
              <a:rPr lang="en-US" sz="2400" i="0">
                <a:ea typeface="Segoe UI" pitchFamily="34" charset="0"/>
                <a:cs typeface="Segoe UI" pitchFamily="34" charset="0"/>
              </a:rPr>
              <a:t>.</a:t>
            </a:r>
          </a:p>
          <a:p>
            <a:pPr lvl="0" defTabSz="932472" fontAlgn="base">
              <a:spcAft>
                <a:spcPct val="0"/>
              </a:spcAft>
              <a:defRPr/>
            </a:pPr>
            <a:endParaRPr lang="en-US" sz="2400" i="0">
              <a:ea typeface="Segoe UI" pitchFamily="34" charset="0"/>
              <a:cs typeface="Segoe UI" pitchFamily="34" charset="0"/>
            </a:endParaRPr>
          </a:p>
          <a:p>
            <a:pPr lvl="0" defTabSz="932472" fontAlgn="base">
              <a:spcAft>
                <a:spcPct val="0"/>
              </a:spcAft>
              <a:defRPr/>
            </a:pPr>
            <a:r>
              <a:rPr lang="en-US" sz="2400" i="0">
                <a:ea typeface="Segoe UI" pitchFamily="34" charset="0"/>
                <a:cs typeface="Segoe UI" pitchFamily="34" charset="0"/>
              </a:rPr>
              <a:t>Nunc </a:t>
            </a:r>
            <a:r>
              <a:rPr lang="en-US" sz="2400" i="0" err="1">
                <a:ea typeface="Segoe UI" pitchFamily="34" charset="0"/>
                <a:cs typeface="Segoe UI" pitchFamily="34" charset="0"/>
              </a:rPr>
              <a:t>viverra</a:t>
            </a:r>
            <a:r>
              <a:rPr lang="en-US" sz="2400" i="0">
                <a:ea typeface="Segoe UI" pitchFamily="34" charset="0"/>
                <a:cs typeface="Segoe UI" pitchFamily="34" charset="0"/>
              </a:rPr>
              <a:t> </a:t>
            </a:r>
            <a:r>
              <a:rPr lang="en-US" sz="2400" i="0" err="1">
                <a:ea typeface="Segoe UI" pitchFamily="34" charset="0"/>
                <a:cs typeface="Segoe UI" pitchFamily="34" charset="0"/>
              </a:rPr>
              <a:t>imperdiet</a:t>
            </a:r>
            <a:r>
              <a:rPr lang="en-US" sz="2400" i="0">
                <a:ea typeface="Segoe UI" pitchFamily="34" charset="0"/>
                <a:cs typeface="Segoe UI" pitchFamily="34" charset="0"/>
              </a:rPr>
              <a:t> </a:t>
            </a:r>
            <a:r>
              <a:rPr lang="en-US" sz="2400" i="0" err="1">
                <a:ea typeface="Segoe UI" pitchFamily="34" charset="0"/>
                <a:cs typeface="Segoe UI" pitchFamily="34" charset="0"/>
              </a:rPr>
              <a:t>enim</a:t>
            </a:r>
            <a:r>
              <a:rPr lang="en-US" sz="2400" i="0">
                <a:ea typeface="Segoe UI" pitchFamily="34" charset="0"/>
                <a:cs typeface="Segoe UI" pitchFamily="34" charset="0"/>
              </a:rPr>
              <a:t>. </a:t>
            </a:r>
            <a:r>
              <a:rPr lang="en-US" sz="2400" i="0" err="1">
                <a:ea typeface="Segoe UI" pitchFamily="34" charset="0"/>
                <a:cs typeface="Segoe UI" pitchFamily="34" charset="0"/>
              </a:rPr>
              <a:t>Fusce</a:t>
            </a:r>
            <a:r>
              <a:rPr lang="en-US" sz="2400" i="0">
                <a:ea typeface="Segoe UI" pitchFamily="34" charset="0"/>
                <a:cs typeface="Segoe UI" pitchFamily="34" charset="0"/>
              </a:rPr>
              <a:t> est. </a:t>
            </a:r>
            <a:r>
              <a:rPr lang="en-US" sz="2400" i="0" err="1">
                <a:ea typeface="Segoe UI" pitchFamily="34" charset="0"/>
                <a:cs typeface="Segoe UI" pitchFamily="34" charset="0"/>
              </a:rPr>
              <a:t>Vivamus</a:t>
            </a:r>
            <a:r>
              <a:rPr lang="en-US" sz="2400" i="0">
                <a:ea typeface="Segoe UI" pitchFamily="34" charset="0"/>
                <a:cs typeface="Segoe UI" pitchFamily="34" charset="0"/>
              </a:rPr>
              <a:t> a </a:t>
            </a:r>
            <a:r>
              <a:rPr lang="en-US" sz="2400" i="0" err="1">
                <a:ea typeface="Segoe UI" pitchFamily="34" charset="0"/>
                <a:cs typeface="Segoe UI" pitchFamily="34" charset="0"/>
              </a:rPr>
              <a:t>tellus</a:t>
            </a:r>
            <a:r>
              <a:rPr lang="en-US" sz="2400" i="0">
                <a:ea typeface="Segoe UI" pitchFamily="34" charset="0"/>
                <a:cs typeface="Segoe UI" pitchFamily="34" charset="0"/>
              </a:rPr>
              <a:t>.</a:t>
            </a:r>
          </a:p>
          <a:p>
            <a:pPr lvl="0" defTabSz="932472" fontAlgn="base">
              <a:spcAft>
                <a:spcPct val="0"/>
              </a:spcAft>
              <a:defRPr/>
            </a:pPr>
            <a:endParaRPr lang="en-US" sz="2400" i="0">
              <a:ea typeface="Segoe UI" pitchFamily="34" charset="0"/>
              <a:cs typeface="Segoe UI" pitchFamily="34" charset="0"/>
            </a:endParaRPr>
          </a:p>
          <a:p>
            <a:pPr lvl="0" defTabSz="932472" fontAlgn="base">
              <a:spcAft>
                <a:spcPct val="0"/>
              </a:spcAft>
              <a:defRPr/>
            </a:pPr>
            <a:r>
              <a:rPr lang="en-US" sz="2400" i="0" err="1">
                <a:ea typeface="Segoe UI" pitchFamily="34" charset="0"/>
                <a:cs typeface="Segoe UI" pitchFamily="34" charset="0"/>
              </a:rPr>
              <a:t>Pellentesque</a:t>
            </a:r>
            <a:r>
              <a:rPr lang="en-US" sz="2400" i="0">
                <a:ea typeface="Segoe UI" pitchFamily="34" charset="0"/>
                <a:cs typeface="Segoe UI" pitchFamily="34" charset="0"/>
              </a:rPr>
              <a:t> habitant </a:t>
            </a:r>
            <a:r>
              <a:rPr lang="en-US" sz="2400" i="0" err="1">
                <a:ea typeface="Segoe UI" pitchFamily="34" charset="0"/>
                <a:cs typeface="Segoe UI" pitchFamily="34" charset="0"/>
              </a:rPr>
              <a:t>morbi</a:t>
            </a:r>
            <a:r>
              <a:rPr lang="en-US" sz="2400" i="0">
                <a:ea typeface="Segoe UI" pitchFamily="34" charset="0"/>
                <a:cs typeface="Segoe UI" pitchFamily="34" charset="0"/>
              </a:rPr>
              <a:t> </a:t>
            </a:r>
            <a:r>
              <a:rPr lang="en-US" sz="2400" i="0" err="1">
                <a:ea typeface="Segoe UI" pitchFamily="34" charset="0"/>
                <a:cs typeface="Segoe UI" pitchFamily="34" charset="0"/>
              </a:rPr>
              <a:t>tristique</a:t>
            </a:r>
            <a:r>
              <a:rPr lang="en-US" sz="2400" i="0">
                <a:ea typeface="Segoe UI" pitchFamily="34" charset="0"/>
                <a:cs typeface="Segoe UI" pitchFamily="34" charset="0"/>
              </a:rPr>
              <a:t> </a:t>
            </a:r>
            <a:r>
              <a:rPr lang="en-US" sz="2400" i="0" err="1">
                <a:ea typeface="Segoe UI" pitchFamily="34" charset="0"/>
                <a:cs typeface="Segoe UI" pitchFamily="34" charset="0"/>
              </a:rPr>
              <a:t>senectus</a:t>
            </a:r>
            <a:r>
              <a:rPr lang="en-US" sz="2400" i="0">
                <a:ea typeface="Segoe UI" pitchFamily="34" charset="0"/>
                <a:cs typeface="Segoe UI" pitchFamily="34" charset="0"/>
              </a:rPr>
              <a:t> et </a:t>
            </a:r>
            <a:r>
              <a:rPr lang="en-US" sz="2400" i="0" err="1">
                <a:ea typeface="Segoe UI" pitchFamily="34" charset="0"/>
                <a:cs typeface="Segoe UI" pitchFamily="34" charset="0"/>
              </a:rPr>
              <a:t>netus</a:t>
            </a:r>
            <a:r>
              <a:rPr lang="en-US" sz="2400" i="0">
                <a:ea typeface="Segoe UI" pitchFamily="34" charset="0"/>
                <a:cs typeface="Segoe UI" pitchFamily="34" charset="0"/>
              </a:rPr>
              <a:t> et </a:t>
            </a:r>
            <a:r>
              <a:rPr lang="en-US" sz="2400" i="0" err="1">
                <a:ea typeface="Segoe UI" pitchFamily="34" charset="0"/>
                <a:cs typeface="Segoe UI" pitchFamily="34" charset="0"/>
              </a:rPr>
              <a:t>malesuada</a:t>
            </a:r>
            <a:r>
              <a:rPr lang="en-US" sz="2400" i="0">
                <a:ea typeface="Segoe UI" pitchFamily="34" charset="0"/>
                <a:cs typeface="Segoe UI" pitchFamily="34" charset="0"/>
              </a:rPr>
              <a:t> fames ac </a:t>
            </a:r>
            <a:r>
              <a:rPr lang="en-US" sz="2400" i="0" err="1">
                <a:ea typeface="Segoe UI" pitchFamily="34" charset="0"/>
                <a:cs typeface="Segoe UI" pitchFamily="34" charset="0"/>
              </a:rPr>
              <a:t>turpis</a:t>
            </a:r>
            <a:r>
              <a:rPr lang="en-US" sz="2400" i="0">
                <a:ea typeface="Segoe UI" pitchFamily="34" charset="0"/>
                <a:cs typeface="Segoe UI" pitchFamily="34" charset="0"/>
              </a:rPr>
              <a:t> </a:t>
            </a:r>
            <a:r>
              <a:rPr lang="en-US" sz="2400" i="0" err="1">
                <a:ea typeface="Segoe UI" pitchFamily="34" charset="0"/>
                <a:cs typeface="Segoe UI" pitchFamily="34" charset="0"/>
              </a:rPr>
              <a:t>egestas</a:t>
            </a:r>
            <a:r>
              <a:rPr lang="en-US" sz="2400" i="0">
                <a:ea typeface="Segoe UI" pitchFamily="34" charset="0"/>
                <a:cs typeface="Segoe UI" pitchFamily="34" charset="0"/>
              </a:rPr>
              <a:t>. </a:t>
            </a:r>
            <a:r>
              <a:rPr lang="en-US" sz="2400" i="0" err="1">
                <a:ea typeface="Segoe UI" pitchFamily="34" charset="0"/>
                <a:cs typeface="Segoe UI" pitchFamily="34" charset="0"/>
              </a:rPr>
              <a:t>Proin</a:t>
            </a:r>
            <a:r>
              <a:rPr lang="en-US" sz="2400" i="0">
                <a:ea typeface="Segoe UI" pitchFamily="34" charset="0"/>
                <a:cs typeface="Segoe UI" pitchFamily="34" charset="0"/>
              </a:rPr>
              <a:t> pharetra </a:t>
            </a:r>
            <a:r>
              <a:rPr lang="en-US" sz="2400" i="0" err="1">
                <a:ea typeface="Segoe UI" pitchFamily="34" charset="0"/>
                <a:cs typeface="Segoe UI" pitchFamily="34" charset="0"/>
              </a:rPr>
              <a:t>nonummy</a:t>
            </a:r>
            <a:r>
              <a:rPr lang="en-US" sz="2400" i="0">
                <a:ea typeface="Segoe UI" pitchFamily="34" charset="0"/>
                <a:cs typeface="Segoe UI" pitchFamily="34" charset="0"/>
              </a:rPr>
              <a:t> </a:t>
            </a:r>
            <a:r>
              <a:rPr lang="en-US" sz="2400" i="0" err="1">
                <a:ea typeface="Segoe UI" pitchFamily="34" charset="0"/>
                <a:cs typeface="Segoe UI" pitchFamily="34" charset="0"/>
              </a:rPr>
              <a:t>pede</a:t>
            </a:r>
            <a:r>
              <a:rPr lang="en-US" sz="2400" i="0">
                <a:ea typeface="Segoe UI" pitchFamily="34" charset="0"/>
                <a:cs typeface="Segoe UI" pitchFamily="34" charset="0"/>
              </a:rPr>
              <a:t>. </a:t>
            </a:r>
            <a:r>
              <a:rPr lang="en-US" sz="2400" i="0" err="1">
                <a:ea typeface="Segoe UI" pitchFamily="34" charset="0"/>
                <a:cs typeface="Segoe UI" pitchFamily="34" charset="0"/>
              </a:rPr>
              <a:t>Mauris</a:t>
            </a:r>
            <a:r>
              <a:rPr lang="en-US" sz="2400" i="0">
                <a:ea typeface="Segoe UI" pitchFamily="34" charset="0"/>
                <a:cs typeface="Segoe UI" pitchFamily="34" charset="0"/>
              </a:rPr>
              <a:t> et </a:t>
            </a:r>
            <a:r>
              <a:rPr lang="en-US" sz="2400" i="0" err="1">
                <a:ea typeface="Segoe UI" pitchFamily="34" charset="0"/>
                <a:cs typeface="Segoe UI" pitchFamily="34" charset="0"/>
              </a:rPr>
              <a:t>orci</a:t>
            </a:r>
            <a:r>
              <a:rPr lang="en-US" sz="2400" i="0">
                <a:ea typeface="Segoe UI" pitchFamily="34" charset="0"/>
                <a:cs typeface="Segoe UI" pitchFamily="34" charset="0"/>
              </a:rPr>
              <a:t>.</a:t>
            </a:r>
          </a:p>
        </p:txBody>
      </p:sp>
    </p:spTree>
    <p:extLst>
      <p:ext uri="{BB962C8B-B14F-4D97-AF65-F5344CB8AC3E}">
        <p14:creationId xmlns:p14="http://schemas.microsoft.com/office/powerpoint/2010/main" val="939257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Layout_6">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41907D38-3657-401B-B326-5079A2DFF669}"/>
              </a:ext>
            </a:extLst>
          </p:cNvPr>
          <p:cNvSpPr>
            <a:spLocks noGrp="1"/>
          </p:cNvSpPr>
          <p:nvPr>
            <p:ph type="pic" sz="quarter" idx="12" hasCustomPrompt="1"/>
          </p:nvPr>
        </p:nvSpPr>
        <p:spPr>
          <a:xfrm>
            <a:off x="9120988" y="0"/>
            <a:ext cx="3071012" cy="3321748"/>
          </a:xfrm>
          <a:blipFill>
            <a:blip r:embed="rId2"/>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a:t>
            </a:r>
            <a:br>
              <a:rPr lang="en-US"/>
            </a:br>
            <a:r>
              <a:rPr lang="en-US"/>
              <a:t>or click or tap icon</a:t>
            </a:r>
            <a:br>
              <a:rPr lang="en-US"/>
            </a:br>
            <a:r>
              <a:rPr lang="en-US"/>
              <a:t>below to insert</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14" name="Picture Placeholder 10">
            <a:extLst>
              <a:ext uri="{FF2B5EF4-FFF2-40B4-BE49-F238E27FC236}">
                <a16:creationId xmlns:a16="http://schemas.microsoft.com/office/drawing/2014/main" id="{84DC180F-8AC2-4A20-B1CF-FD7517B43137}"/>
              </a:ext>
            </a:extLst>
          </p:cNvPr>
          <p:cNvSpPr>
            <a:spLocks noGrp="1"/>
          </p:cNvSpPr>
          <p:nvPr>
            <p:ph type="pic" sz="quarter" idx="13" hasCustomPrompt="1"/>
          </p:nvPr>
        </p:nvSpPr>
        <p:spPr>
          <a:xfrm>
            <a:off x="9715499" y="3440575"/>
            <a:ext cx="2476500" cy="3123738"/>
          </a:xfrm>
          <a:blipFill>
            <a:blip r:embed="rId3"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a:t>
            </a:r>
            <a:br>
              <a:rPr lang="en-US"/>
            </a:br>
            <a:r>
              <a:rPr lang="en-US"/>
              <a:t>or click or tap icon</a:t>
            </a:r>
            <a:br>
              <a:rPr lang="en-US"/>
            </a:br>
            <a:r>
              <a:rPr lang="en-US"/>
              <a:t>below to insert</a:t>
            </a:r>
          </a:p>
        </p:txBody>
      </p:sp>
      <p:sp>
        <p:nvSpPr>
          <p:cNvPr id="15" name="Picture Placeholder 10">
            <a:extLst>
              <a:ext uri="{FF2B5EF4-FFF2-40B4-BE49-F238E27FC236}">
                <a16:creationId xmlns:a16="http://schemas.microsoft.com/office/drawing/2014/main" id="{EC0B3AAC-D9EF-4808-AC3B-0386A8171795}"/>
              </a:ext>
            </a:extLst>
          </p:cNvPr>
          <p:cNvSpPr>
            <a:spLocks noGrp="1"/>
          </p:cNvSpPr>
          <p:nvPr>
            <p:ph type="pic" sz="quarter" idx="14" hasCustomPrompt="1"/>
          </p:nvPr>
        </p:nvSpPr>
        <p:spPr>
          <a:xfrm>
            <a:off x="6522752" y="292100"/>
            <a:ext cx="2476500" cy="3027847"/>
          </a:xfrm>
          <a:blipFill>
            <a:blip r:embed="rId4"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a:t>
            </a:r>
            <a:br>
              <a:rPr lang="en-US"/>
            </a:br>
            <a:r>
              <a:rPr lang="en-US"/>
              <a:t>or click or tap icon</a:t>
            </a:r>
            <a:br>
              <a:rPr lang="en-US"/>
            </a:br>
            <a:r>
              <a:rPr lang="en-US"/>
              <a:t>below to insert</a:t>
            </a:r>
          </a:p>
        </p:txBody>
      </p:sp>
      <p:sp>
        <p:nvSpPr>
          <p:cNvPr id="16" name="Picture Placeholder 10">
            <a:extLst>
              <a:ext uri="{FF2B5EF4-FFF2-40B4-BE49-F238E27FC236}">
                <a16:creationId xmlns:a16="http://schemas.microsoft.com/office/drawing/2014/main" id="{EEF438E0-7394-446E-AF22-F10D51F46AFC}"/>
              </a:ext>
            </a:extLst>
          </p:cNvPr>
          <p:cNvSpPr>
            <a:spLocks noGrp="1"/>
          </p:cNvSpPr>
          <p:nvPr>
            <p:ph type="pic" sz="quarter" idx="15" hasCustomPrompt="1"/>
          </p:nvPr>
        </p:nvSpPr>
        <p:spPr>
          <a:xfrm>
            <a:off x="6499708" y="3440575"/>
            <a:ext cx="3071012" cy="3417425"/>
          </a:xfrm>
          <a:blipFill>
            <a:blip r:embed="rId5"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a:t>
            </a:r>
            <a:br>
              <a:rPr lang="en-US"/>
            </a:br>
            <a:r>
              <a:rPr lang="en-US"/>
              <a:t>or click or tap icon</a:t>
            </a:r>
            <a:br>
              <a:rPr lang="en-US"/>
            </a:br>
            <a:r>
              <a:rPr lang="en-US"/>
              <a:t>below to insert</a:t>
            </a:r>
          </a:p>
        </p:txBody>
      </p:sp>
      <p:sp>
        <p:nvSpPr>
          <p:cNvPr id="6" name="Text Placeholder 5">
            <a:extLst>
              <a:ext uri="{FF2B5EF4-FFF2-40B4-BE49-F238E27FC236}">
                <a16:creationId xmlns:a16="http://schemas.microsoft.com/office/drawing/2014/main" id="{E0BD6C8F-CFF8-4B2D-9811-9A14B52F94D5}"/>
              </a:ext>
            </a:extLst>
          </p:cNvPr>
          <p:cNvSpPr>
            <a:spLocks noGrp="1"/>
          </p:cNvSpPr>
          <p:nvPr>
            <p:ph type="body" sz="quarter" idx="16" hasCustomPrompt="1"/>
          </p:nvPr>
        </p:nvSpPr>
        <p:spPr>
          <a:xfrm>
            <a:off x="588263" y="1333500"/>
            <a:ext cx="5657850" cy="5155257"/>
          </a:xfrm>
        </p:spPr>
        <p:txBody>
          <a:bodyPr/>
          <a:lstStyle>
            <a:lvl1pPr marL="173038" marR="0" indent="-173038"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kumimoji="0" lang="en-IN" sz="1600" b="0" i="0" u="none" strike="noStrike" kern="1200" cap="none" spc="0" normalizeH="0" baseline="0" noProof="0">
                <a:ln>
                  <a:noFill/>
                </a:ln>
                <a:solidFill>
                  <a:srgbClr val="000000"/>
                </a:solidFill>
                <a:effectLst/>
                <a:uLnTx/>
                <a:uFillTx/>
              </a:defRPr>
            </a:lvl1pPr>
            <a:lvl2pPr marL="168275" indent="-168275">
              <a:spcBef>
                <a:spcPts val="300"/>
              </a:spcBef>
              <a:spcAft>
                <a:spcPts val="600"/>
              </a:spcAft>
              <a:defRPr sz="1600"/>
            </a:lvl2pPr>
            <a:lvl3pPr marL="168275" indent="-168275">
              <a:spcBef>
                <a:spcPts val="300"/>
              </a:spcBef>
              <a:spcAft>
                <a:spcPts val="600"/>
              </a:spcAft>
              <a:defRPr sz="1600"/>
            </a:lvl3pPr>
            <a:lvl4pPr marL="168275" indent="-168275">
              <a:spcBef>
                <a:spcPts val="300"/>
              </a:spcBef>
              <a:spcAft>
                <a:spcPts val="600"/>
              </a:spcAft>
              <a:defRPr sz="1600"/>
            </a:lvl4pPr>
            <a:lvl5pPr marL="0" indent="0">
              <a:spcBef>
                <a:spcPts val="300"/>
              </a:spcBef>
              <a:spcAft>
                <a:spcPts val="600"/>
              </a:spcAft>
              <a:buNone/>
              <a:defRPr sz="16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IN" sz="2400" b="0" i="0" u="none" strike="noStrike" kern="1200" cap="none" spc="0" normalizeH="0" baseline="0" noProof="0">
                <a:ln>
                  <a:noFill/>
                </a:ln>
                <a:solidFill>
                  <a:srgbClr val="008575"/>
                </a:solidFill>
                <a:effectLst/>
                <a:uLnTx/>
                <a:uFillTx/>
                <a:latin typeface="Segoe UI Semibold"/>
                <a:ea typeface="+mn-ea"/>
                <a:cs typeface="+mn-cs"/>
              </a:rPr>
              <a:t>Lorem ipsum</a:t>
            </a:r>
            <a:endParaRPr lang="en-US"/>
          </a:p>
          <a:p>
            <a:pPr marL="173038" marR="0" lvl="0" indent="-173038"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IN" sz="1600" b="0" i="0" u="none" strike="noStrike" kern="1200" cap="none" spc="0" normalizeH="0" baseline="0" noProof="0">
                <a:ln>
                  <a:noFill/>
                </a:ln>
                <a:solidFill>
                  <a:srgbClr val="000000"/>
                </a:solidFill>
                <a:effectLst/>
                <a:uLnTx/>
                <a:uFillTx/>
                <a:latin typeface="+mn-lt"/>
                <a:ea typeface="+mn-ea"/>
                <a:cs typeface="+mn-cs"/>
              </a:rPr>
              <a:t>Lorem ipsum </a:t>
            </a:r>
            <a:r>
              <a:rPr kumimoji="0" lang="en-IN" sz="1600" b="0" i="0" u="none" strike="noStrike" kern="1200" cap="none" spc="0" normalizeH="0" baseline="0" noProof="0" err="1">
                <a:ln>
                  <a:noFill/>
                </a:ln>
                <a:solidFill>
                  <a:srgbClr val="000000"/>
                </a:solidFill>
                <a:effectLst/>
                <a:uLnTx/>
                <a:uFillTx/>
                <a:latin typeface="+mn-lt"/>
                <a:ea typeface="+mn-ea"/>
                <a:cs typeface="+mn-cs"/>
              </a:rPr>
              <a:t>dolor</a:t>
            </a:r>
            <a:r>
              <a:rPr kumimoji="0" lang="en-IN" sz="1600" b="0" i="0" u="none" strike="noStrike" kern="1200" cap="none" spc="0" normalizeH="0" baseline="0" noProof="0">
                <a:ln>
                  <a:noFill/>
                </a:ln>
                <a:solidFill>
                  <a:srgbClr val="000000"/>
                </a:solidFill>
                <a:effectLst/>
                <a:uLnTx/>
                <a:uFillTx/>
                <a:latin typeface="+mn-lt"/>
                <a:ea typeface="+mn-ea"/>
                <a:cs typeface="+mn-cs"/>
              </a:rPr>
              <a:t> sit </a:t>
            </a:r>
            <a:r>
              <a:rPr kumimoji="0" lang="en-IN" sz="1600" b="0" i="0" u="none" strike="noStrike" kern="1200" cap="none" spc="0" normalizeH="0" baseline="0" noProof="0" err="1">
                <a:ln>
                  <a:noFill/>
                </a:ln>
                <a:solidFill>
                  <a:srgbClr val="000000"/>
                </a:solidFill>
                <a:effectLst/>
                <a:uLnTx/>
                <a:uFillTx/>
                <a:latin typeface="+mn-lt"/>
                <a:ea typeface="+mn-ea"/>
                <a:cs typeface="+mn-cs"/>
              </a:rPr>
              <a:t>amet</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consectetuer</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adipiscing</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elit</a:t>
            </a:r>
            <a:r>
              <a:rPr kumimoji="0" lang="en-IN" sz="1600" b="0" i="0" u="none" strike="noStrike" kern="1200" cap="none" spc="0" normalizeH="0" baseline="0" noProof="0">
                <a:ln>
                  <a:noFill/>
                </a:ln>
                <a:solidFill>
                  <a:srgbClr val="000000"/>
                </a:solidFill>
                <a:effectLst/>
                <a:uLnTx/>
                <a:uFillTx/>
                <a:latin typeface="+mn-lt"/>
                <a:ea typeface="+mn-ea"/>
                <a:cs typeface="+mn-cs"/>
              </a:rPr>
              <a:t>. Maecenas </a:t>
            </a:r>
            <a:r>
              <a:rPr kumimoji="0" lang="en-IN" sz="1600" b="0" i="0" u="none" strike="noStrike" kern="1200" cap="none" spc="0" normalizeH="0" baseline="0" noProof="0" err="1">
                <a:ln>
                  <a:noFill/>
                </a:ln>
                <a:solidFill>
                  <a:srgbClr val="000000"/>
                </a:solidFill>
                <a:effectLst/>
                <a:uLnTx/>
                <a:uFillTx/>
                <a:latin typeface="+mn-lt"/>
                <a:ea typeface="+mn-ea"/>
                <a:cs typeface="+mn-cs"/>
              </a:rPr>
              <a:t>porttitor</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congue</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massa</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Fusce</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posuere</a:t>
            </a:r>
            <a:r>
              <a:rPr kumimoji="0" lang="en-IN" sz="1600" b="0" i="0" u="none" strike="noStrike" kern="1200" cap="none" spc="0" normalizeH="0" baseline="0" noProof="0">
                <a:ln>
                  <a:noFill/>
                </a:ln>
                <a:solidFill>
                  <a:srgbClr val="000000"/>
                </a:solidFill>
                <a:effectLst/>
                <a:uLnTx/>
                <a:uFillTx/>
                <a:latin typeface="+mn-lt"/>
                <a:ea typeface="+mn-ea"/>
                <a:cs typeface="+mn-cs"/>
              </a:rPr>
              <a:t>, magna </a:t>
            </a:r>
            <a:r>
              <a:rPr kumimoji="0" lang="en-IN" sz="1600" b="0" i="0" u="none" strike="noStrike" kern="1200" cap="none" spc="0" normalizeH="0" baseline="0" noProof="0" err="1">
                <a:ln>
                  <a:noFill/>
                </a:ln>
                <a:solidFill>
                  <a:srgbClr val="000000"/>
                </a:solidFill>
                <a:effectLst/>
                <a:uLnTx/>
                <a:uFillTx/>
                <a:latin typeface="+mn-lt"/>
                <a:ea typeface="+mn-ea"/>
                <a:cs typeface="+mn-cs"/>
              </a:rPr>
              <a:t>sed</a:t>
            </a:r>
            <a:r>
              <a:rPr kumimoji="0" lang="en-IN" sz="1600" b="0" i="0" u="none" strike="noStrike" kern="1200" cap="none" spc="0" normalizeH="0" baseline="0" noProof="0">
                <a:ln>
                  <a:noFill/>
                </a:ln>
                <a:solidFill>
                  <a:srgbClr val="000000"/>
                </a:solidFill>
                <a:effectLst/>
                <a:uLnTx/>
                <a:uFillTx/>
                <a:latin typeface="+mn-lt"/>
                <a:ea typeface="+mn-ea"/>
                <a:cs typeface="+mn-cs"/>
              </a:rPr>
              <a:t> pulvinar </a:t>
            </a:r>
            <a:r>
              <a:rPr kumimoji="0" lang="en-IN" sz="1600" b="0" i="0" u="none" strike="noStrike" kern="1200" cap="none" spc="0" normalizeH="0" baseline="0" noProof="0" err="1">
                <a:ln>
                  <a:noFill/>
                </a:ln>
                <a:solidFill>
                  <a:srgbClr val="000000"/>
                </a:solidFill>
                <a:effectLst/>
                <a:uLnTx/>
                <a:uFillTx/>
                <a:latin typeface="+mn-lt"/>
                <a:ea typeface="+mn-ea"/>
                <a:cs typeface="+mn-cs"/>
              </a:rPr>
              <a:t>ultricies</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purus</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lectus</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malesuada</a:t>
            </a:r>
            <a:r>
              <a:rPr kumimoji="0" lang="en-IN" sz="1600" b="0" i="0" u="none" strike="noStrike" kern="1200" cap="none" spc="0" normalizeH="0" baseline="0" noProof="0">
                <a:ln>
                  <a:noFill/>
                </a:ln>
                <a:solidFill>
                  <a:srgbClr val="000000"/>
                </a:solidFill>
                <a:effectLst/>
                <a:uLnTx/>
                <a:uFillTx/>
                <a:latin typeface="+mn-lt"/>
                <a:ea typeface="+mn-ea"/>
                <a:cs typeface="+mn-cs"/>
              </a:rPr>
              <a:t> libero, sit </a:t>
            </a:r>
            <a:r>
              <a:rPr kumimoji="0" lang="en-IN" sz="1600" b="0" i="0" u="none" strike="noStrike" kern="1200" cap="none" spc="0" normalizeH="0" baseline="0" noProof="0" err="1">
                <a:ln>
                  <a:noFill/>
                </a:ln>
                <a:solidFill>
                  <a:srgbClr val="000000"/>
                </a:solidFill>
                <a:effectLst/>
                <a:uLnTx/>
                <a:uFillTx/>
                <a:latin typeface="+mn-lt"/>
                <a:ea typeface="+mn-ea"/>
                <a:cs typeface="+mn-cs"/>
              </a:rPr>
              <a:t>amet</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commodo</a:t>
            </a:r>
            <a:r>
              <a:rPr kumimoji="0" lang="en-IN" sz="1600" b="0" i="0" u="none" strike="noStrike" kern="1200" cap="none" spc="0" normalizeH="0" baseline="0" noProof="0">
                <a:ln>
                  <a:noFill/>
                </a:ln>
                <a:solidFill>
                  <a:srgbClr val="000000"/>
                </a:solidFill>
                <a:effectLst/>
                <a:uLnTx/>
                <a:uFillTx/>
                <a:latin typeface="+mn-lt"/>
                <a:ea typeface="+mn-ea"/>
                <a:cs typeface="+mn-cs"/>
              </a:rPr>
              <a:t> magna </a:t>
            </a:r>
            <a:r>
              <a:rPr kumimoji="0" lang="en-IN" sz="1600" b="0" i="0" u="none" strike="noStrike" kern="1200" cap="none" spc="0" normalizeH="0" baseline="0" noProof="0" err="1">
                <a:ln>
                  <a:noFill/>
                </a:ln>
                <a:solidFill>
                  <a:srgbClr val="000000"/>
                </a:solidFill>
                <a:effectLst/>
                <a:uLnTx/>
                <a:uFillTx/>
                <a:latin typeface="+mn-lt"/>
                <a:ea typeface="+mn-ea"/>
                <a:cs typeface="+mn-cs"/>
              </a:rPr>
              <a:t>eros</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quis</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urna</a:t>
            </a:r>
            <a:r>
              <a:rPr kumimoji="0" lang="en-IN" sz="1600" b="0" i="0" u="none" strike="noStrike" kern="1200" cap="none" spc="0" normalizeH="0" baseline="0" noProof="0">
                <a:ln>
                  <a:noFill/>
                </a:ln>
                <a:solidFill>
                  <a:srgbClr val="000000"/>
                </a:solidFill>
                <a:effectLst/>
                <a:uLnTx/>
                <a:uFillTx/>
                <a:latin typeface="+mn-lt"/>
                <a:ea typeface="+mn-ea"/>
                <a:cs typeface="+mn-cs"/>
              </a:rPr>
              <a:t>.</a:t>
            </a:r>
          </a:p>
          <a:p>
            <a:pPr marL="173038" marR="0" lvl="0" indent="-173038"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IN" sz="1600" b="0" i="0" u="none" strike="noStrike" kern="1200" cap="none" spc="0" normalizeH="0" baseline="0" noProof="0">
                <a:ln>
                  <a:noFill/>
                </a:ln>
                <a:solidFill>
                  <a:srgbClr val="000000"/>
                </a:solidFill>
                <a:effectLst/>
                <a:uLnTx/>
                <a:uFillTx/>
                <a:latin typeface="+mn-lt"/>
                <a:ea typeface="+mn-ea"/>
                <a:cs typeface="+mn-cs"/>
              </a:rPr>
              <a:t>Nunc </a:t>
            </a:r>
            <a:r>
              <a:rPr kumimoji="0" lang="en-IN" sz="1600" b="0" i="0" u="none" strike="noStrike" kern="1200" cap="none" spc="0" normalizeH="0" baseline="0" noProof="0" err="1">
                <a:ln>
                  <a:noFill/>
                </a:ln>
                <a:solidFill>
                  <a:srgbClr val="000000"/>
                </a:solidFill>
                <a:effectLst/>
                <a:uLnTx/>
                <a:uFillTx/>
                <a:latin typeface="+mn-lt"/>
                <a:ea typeface="+mn-ea"/>
                <a:cs typeface="+mn-cs"/>
              </a:rPr>
              <a:t>viverra</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imperdiet</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enim</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Fusce</a:t>
            </a:r>
            <a:r>
              <a:rPr kumimoji="0" lang="en-IN" sz="1600" b="0" i="0" u="none" strike="noStrike" kern="1200" cap="none" spc="0" normalizeH="0" baseline="0" noProof="0">
                <a:ln>
                  <a:noFill/>
                </a:ln>
                <a:solidFill>
                  <a:srgbClr val="000000"/>
                </a:solidFill>
                <a:effectLst/>
                <a:uLnTx/>
                <a:uFillTx/>
                <a:latin typeface="+mn-lt"/>
                <a:ea typeface="+mn-ea"/>
                <a:cs typeface="+mn-cs"/>
              </a:rPr>
              <a:t> est. </a:t>
            </a:r>
            <a:r>
              <a:rPr kumimoji="0" lang="en-IN" sz="1600" b="0" i="0" u="none" strike="noStrike" kern="1200" cap="none" spc="0" normalizeH="0" baseline="0" noProof="0" err="1">
                <a:ln>
                  <a:noFill/>
                </a:ln>
                <a:solidFill>
                  <a:srgbClr val="000000"/>
                </a:solidFill>
                <a:effectLst/>
                <a:uLnTx/>
                <a:uFillTx/>
                <a:latin typeface="+mn-lt"/>
                <a:ea typeface="+mn-ea"/>
                <a:cs typeface="+mn-cs"/>
              </a:rPr>
              <a:t>Vivamus</a:t>
            </a:r>
            <a:r>
              <a:rPr kumimoji="0" lang="en-IN" sz="1600" b="0" i="0" u="none" strike="noStrike" kern="1200" cap="none" spc="0" normalizeH="0" baseline="0" noProof="0">
                <a:ln>
                  <a:noFill/>
                </a:ln>
                <a:solidFill>
                  <a:srgbClr val="000000"/>
                </a:solidFill>
                <a:effectLst/>
                <a:uLnTx/>
                <a:uFillTx/>
                <a:latin typeface="+mn-lt"/>
                <a:ea typeface="+mn-ea"/>
                <a:cs typeface="+mn-cs"/>
              </a:rPr>
              <a:t> a </a:t>
            </a:r>
            <a:r>
              <a:rPr kumimoji="0" lang="en-IN" sz="1600" b="0" i="0" u="none" strike="noStrike" kern="1200" cap="none" spc="0" normalizeH="0" baseline="0" noProof="0" err="1">
                <a:ln>
                  <a:noFill/>
                </a:ln>
                <a:solidFill>
                  <a:srgbClr val="000000"/>
                </a:solidFill>
                <a:effectLst/>
                <a:uLnTx/>
                <a:uFillTx/>
                <a:latin typeface="+mn-lt"/>
                <a:ea typeface="+mn-ea"/>
                <a:cs typeface="+mn-cs"/>
              </a:rPr>
              <a:t>tellus</a:t>
            </a:r>
            <a:r>
              <a:rPr kumimoji="0" lang="en-IN" sz="1600" b="0" i="0" u="none" strike="noStrike" kern="1200" cap="none" spc="0" normalizeH="0" baseline="0" noProof="0">
                <a:ln>
                  <a:noFill/>
                </a:ln>
                <a:solidFill>
                  <a:srgbClr val="000000"/>
                </a:solidFill>
                <a:effectLst/>
                <a:uLnTx/>
                <a:uFillTx/>
                <a:latin typeface="+mn-lt"/>
                <a:ea typeface="+mn-ea"/>
                <a:cs typeface="+mn-cs"/>
              </a:rPr>
              <a:t>.</a:t>
            </a:r>
          </a:p>
          <a:p>
            <a:pPr marL="173038" marR="0" lvl="0" indent="-173038"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IN" sz="1600" b="0" i="0" u="none" strike="noStrike" kern="1200" cap="none" spc="0" normalizeH="0" baseline="0" noProof="0" err="1">
                <a:ln>
                  <a:noFill/>
                </a:ln>
                <a:solidFill>
                  <a:srgbClr val="000000"/>
                </a:solidFill>
                <a:effectLst/>
                <a:uLnTx/>
                <a:uFillTx/>
                <a:latin typeface="+mn-lt"/>
                <a:ea typeface="+mn-ea"/>
                <a:cs typeface="+mn-cs"/>
              </a:rPr>
              <a:t>Pellentesque</a:t>
            </a:r>
            <a:r>
              <a:rPr kumimoji="0" lang="en-IN" sz="1600" b="0" i="0" u="none" strike="noStrike" kern="1200" cap="none" spc="0" normalizeH="0" baseline="0" noProof="0">
                <a:ln>
                  <a:noFill/>
                </a:ln>
                <a:solidFill>
                  <a:srgbClr val="000000"/>
                </a:solidFill>
                <a:effectLst/>
                <a:uLnTx/>
                <a:uFillTx/>
                <a:latin typeface="+mn-lt"/>
                <a:ea typeface="+mn-ea"/>
                <a:cs typeface="+mn-cs"/>
              </a:rPr>
              <a:t> habitant </a:t>
            </a:r>
            <a:r>
              <a:rPr kumimoji="0" lang="en-IN" sz="1600" b="0" i="0" u="none" strike="noStrike" kern="1200" cap="none" spc="0" normalizeH="0" baseline="0" noProof="0" err="1">
                <a:ln>
                  <a:noFill/>
                </a:ln>
                <a:solidFill>
                  <a:srgbClr val="000000"/>
                </a:solidFill>
                <a:effectLst/>
                <a:uLnTx/>
                <a:uFillTx/>
                <a:latin typeface="+mn-lt"/>
                <a:ea typeface="+mn-ea"/>
                <a:cs typeface="+mn-cs"/>
              </a:rPr>
              <a:t>morbi</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tristique</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senectus</a:t>
            </a:r>
            <a:r>
              <a:rPr kumimoji="0" lang="en-IN" sz="1600" b="0" i="0" u="none" strike="noStrike" kern="1200" cap="none" spc="0" normalizeH="0" baseline="0" noProof="0">
                <a:ln>
                  <a:noFill/>
                </a:ln>
                <a:solidFill>
                  <a:srgbClr val="000000"/>
                </a:solidFill>
                <a:effectLst/>
                <a:uLnTx/>
                <a:uFillTx/>
                <a:latin typeface="+mn-lt"/>
                <a:ea typeface="+mn-ea"/>
                <a:cs typeface="+mn-cs"/>
              </a:rPr>
              <a:t> et </a:t>
            </a:r>
            <a:r>
              <a:rPr kumimoji="0" lang="en-IN" sz="1600" b="0" i="0" u="none" strike="noStrike" kern="1200" cap="none" spc="0" normalizeH="0" baseline="0" noProof="0" err="1">
                <a:ln>
                  <a:noFill/>
                </a:ln>
                <a:solidFill>
                  <a:srgbClr val="000000"/>
                </a:solidFill>
                <a:effectLst/>
                <a:uLnTx/>
                <a:uFillTx/>
                <a:latin typeface="+mn-lt"/>
                <a:ea typeface="+mn-ea"/>
                <a:cs typeface="+mn-cs"/>
              </a:rPr>
              <a:t>netus</a:t>
            </a:r>
            <a:r>
              <a:rPr kumimoji="0" lang="en-IN" sz="1600" b="0" i="0" u="none" strike="noStrike" kern="1200" cap="none" spc="0" normalizeH="0" baseline="0" noProof="0">
                <a:ln>
                  <a:noFill/>
                </a:ln>
                <a:solidFill>
                  <a:srgbClr val="000000"/>
                </a:solidFill>
                <a:effectLst/>
                <a:uLnTx/>
                <a:uFillTx/>
                <a:latin typeface="+mn-lt"/>
                <a:ea typeface="+mn-ea"/>
                <a:cs typeface="+mn-cs"/>
              </a:rPr>
              <a:t> et </a:t>
            </a:r>
            <a:r>
              <a:rPr kumimoji="0" lang="en-IN" sz="1600" b="0" i="0" u="none" strike="noStrike" kern="1200" cap="none" spc="0" normalizeH="0" baseline="0" noProof="0" err="1">
                <a:ln>
                  <a:noFill/>
                </a:ln>
                <a:solidFill>
                  <a:srgbClr val="000000"/>
                </a:solidFill>
                <a:effectLst/>
                <a:uLnTx/>
                <a:uFillTx/>
                <a:latin typeface="+mn-lt"/>
                <a:ea typeface="+mn-ea"/>
                <a:cs typeface="+mn-cs"/>
              </a:rPr>
              <a:t>malesuada</a:t>
            </a:r>
            <a:r>
              <a:rPr kumimoji="0" lang="en-IN" sz="1600" b="0" i="0" u="none" strike="noStrike" kern="1200" cap="none" spc="0" normalizeH="0" baseline="0" noProof="0">
                <a:ln>
                  <a:noFill/>
                </a:ln>
                <a:solidFill>
                  <a:srgbClr val="000000"/>
                </a:solidFill>
                <a:effectLst/>
                <a:uLnTx/>
                <a:uFillTx/>
                <a:latin typeface="+mn-lt"/>
                <a:ea typeface="+mn-ea"/>
                <a:cs typeface="+mn-cs"/>
              </a:rPr>
              <a:t> fames ac </a:t>
            </a:r>
            <a:r>
              <a:rPr kumimoji="0" lang="en-IN" sz="1600" b="0" i="0" u="none" strike="noStrike" kern="1200" cap="none" spc="0" normalizeH="0" baseline="0" noProof="0" err="1">
                <a:ln>
                  <a:noFill/>
                </a:ln>
                <a:solidFill>
                  <a:srgbClr val="000000"/>
                </a:solidFill>
                <a:effectLst/>
                <a:uLnTx/>
                <a:uFillTx/>
                <a:latin typeface="+mn-lt"/>
                <a:ea typeface="+mn-ea"/>
                <a:cs typeface="+mn-cs"/>
              </a:rPr>
              <a:t>turpis</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egestas</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Proin</a:t>
            </a:r>
            <a:r>
              <a:rPr kumimoji="0" lang="en-IN" sz="1600" b="0" i="0" u="none" strike="noStrike" kern="1200" cap="none" spc="0" normalizeH="0" baseline="0" noProof="0">
                <a:ln>
                  <a:noFill/>
                </a:ln>
                <a:solidFill>
                  <a:srgbClr val="000000"/>
                </a:solidFill>
                <a:effectLst/>
                <a:uLnTx/>
                <a:uFillTx/>
                <a:latin typeface="+mn-lt"/>
                <a:ea typeface="+mn-ea"/>
                <a:cs typeface="+mn-cs"/>
              </a:rPr>
              <a:t> pharetra </a:t>
            </a:r>
            <a:r>
              <a:rPr kumimoji="0" lang="en-IN" sz="1600" b="0" i="0" u="none" strike="noStrike" kern="1200" cap="none" spc="0" normalizeH="0" baseline="0" noProof="0" err="1">
                <a:ln>
                  <a:noFill/>
                </a:ln>
                <a:solidFill>
                  <a:srgbClr val="000000"/>
                </a:solidFill>
                <a:effectLst/>
                <a:uLnTx/>
                <a:uFillTx/>
                <a:latin typeface="+mn-lt"/>
                <a:ea typeface="+mn-ea"/>
                <a:cs typeface="+mn-cs"/>
              </a:rPr>
              <a:t>nonummy</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pede</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Mauris</a:t>
            </a:r>
            <a:r>
              <a:rPr kumimoji="0" lang="en-IN" sz="1600" b="0" i="0" u="none" strike="noStrike" kern="1200" cap="none" spc="0" normalizeH="0" baseline="0" noProof="0">
                <a:ln>
                  <a:noFill/>
                </a:ln>
                <a:solidFill>
                  <a:srgbClr val="000000"/>
                </a:solidFill>
                <a:effectLst/>
                <a:uLnTx/>
                <a:uFillTx/>
                <a:latin typeface="+mn-lt"/>
                <a:ea typeface="+mn-ea"/>
                <a:cs typeface="+mn-cs"/>
              </a:rPr>
              <a:t> et </a:t>
            </a:r>
            <a:r>
              <a:rPr kumimoji="0" lang="en-IN" sz="1600" b="0" i="0" u="none" strike="noStrike" kern="1200" cap="none" spc="0" normalizeH="0" baseline="0" noProof="0" err="1">
                <a:ln>
                  <a:noFill/>
                </a:ln>
                <a:solidFill>
                  <a:srgbClr val="000000"/>
                </a:solidFill>
                <a:effectLst/>
                <a:uLnTx/>
                <a:uFillTx/>
                <a:latin typeface="+mn-lt"/>
                <a:ea typeface="+mn-ea"/>
                <a:cs typeface="+mn-cs"/>
              </a:rPr>
              <a:t>orci</a:t>
            </a:r>
            <a:r>
              <a:rPr kumimoji="0" lang="en-IN" sz="1600" b="0" i="0" u="none" strike="noStrike" kern="1200" cap="none" spc="0" normalizeH="0" baseline="0" noProof="0">
                <a:ln>
                  <a:noFill/>
                </a:ln>
                <a:solidFill>
                  <a:srgbClr val="000000"/>
                </a:solidFill>
                <a:effectLst/>
                <a:uLnTx/>
                <a:uFillTx/>
                <a:latin typeface="+mn-lt"/>
                <a:ea typeface="+mn-ea"/>
                <a:cs typeface="+mn-cs"/>
              </a:rPr>
              <a:t>.</a:t>
            </a:r>
          </a:p>
          <a:p>
            <a:pPr marL="173038" marR="0" lvl="0" indent="-173038"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IN" sz="1600" b="0" i="0" u="none" strike="noStrike" kern="1200" cap="none" spc="0" normalizeH="0" baseline="0" noProof="0">
                <a:ln>
                  <a:noFill/>
                </a:ln>
                <a:solidFill>
                  <a:srgbClr val="000000"/>
                </a:solidFill>
                <a:effectLst/>
                <a:uLnTx/>
                <a:uFillTx/>
                <a:latin typeface="+mn-lt"/>
                <a:ea typeface="+mn-ea"/>
                <a:cs typeface="+mn-cs"/>
              </a:rPr>
              <a:t>Lorem ipsum </a:t>
            </a:r>
            <a:r>
              <a:rPr kumimoji="0" lang="en-IN" sz="1600" b="0" i="0" u="none" strike="noStrike" kern="1200" cap="none" spc="0" normalizeH="0" baseline="0" noProof="0" err="1">
                <a:ln>
                  <a:noFill/>
                </a:ln>
                <a:solidFill>
                  <a:srgbClr val="000000"/>
                </a:solidFill>
                <a:effectLst/>
                <a:uLnTx/>
                <a:uFillTx/>
                <a:latin typeface="+mn-lt"/>
                <a:ea typeface="+mn-ea"/>
                <a:cs typeface="+mn-cs"/>
              </a:rPr>
              <a:t>dolor</a:t>
            </a:r>
            <a:r>
              <a:rPr kumimoji="0" lang="en-IN" sz="1600" b="0" i="0" u="none" strike="noStrike" kern="1200" cap="none" spc="0" normalizeH="0" baseline="0" noProof="0">
                <a:ln>
                  <a:noFill/>
                </a:ln>
                <a:solidFill>
                  <a:srgbClr val="000000"/>
                </a:solidFill>
                <a:effectLst/>
                <a:uLnTx/>
                <a:uFillTx/>
                <a:latin typeface="+mn-lt"/>
                <a:ea typeface="+mn-ea"/>
                <a:cs typeface="+mn-cs"/>
              </a:rPr>
              <a:t> sit </a:t>
            </a:r>
            <a:r>
              <a:rPr kumimoji="0" lang="en-IN" sz="1600" b="0" i="0" u="none" strike="noStrike" kern="1200" cap="none" spc="0" normalizeH="0" baseline="0" noProof="0" err="1">
                <a:ln>
                  <a:noFill/>
                </a:ln>
                <a:solidFill>
                  <a:srgbClr val="000000"/>
                </a:solidFill>
                <a:effectLst/>
                <a:uLnTx/>
                <a:uFillTx/>
                <a:latin typeface="+mn-lt"/>
                <a:ea typeface="+mn-ea"/>
                <a:cs typeface="+mn-cs"/>
              </a:rPr>
              <a:t>amet</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consectetuer</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adipiscing</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elit</a:t>
            </a:r>
            <a:r>
              <a:rPr kumimoji="0" lang="en-IN" sz="1600" b="0" i="0" u="none" strike="noStrike" kern="1200" cap="none" spc="0" normalizeH="0" baseline="0" noProof="0">
                <a:ln>
                  <a:noFill/>
                </a:ln>
                <a:solidFill>
                  <a:srgbClr val="000000"/>
                </a:solidFill>
                <a:effectLst/>
                <a:uLnTx/>
                <a:uFillTx/>
                <a:latin typeface="+mn-lt"/>
                <a:ea typeface="+mn-ea"/>
                <a:cs typeface="+mn-cs"/>
              </a:rPr>
              <a:t>. Maecenas </a:t>
            </a:r>
            <a:r>
              <a:rPr kumimoji="0" lang="en-IN" sz="1600" b="0" i="0" u="none" strike="noStrike" kern="1200" cap="none" spc="0" normalizeH="0" baseline="0" noProof="0" err="1">
                <a:ln>
                  <a:noFill/>
                </a:ln>
                <a:solidFill>
                  <a:srgbClr val="000000"/>
                </a:solidFill>
                <a:effectLst/>
                <a:uLnTx/>
                <a:uFillTx/>
                <a:latin typeface="+mn-lt"/>
                <a:ea typeface="+mn-ea"/>
                <a:cs typeface="+mn-cs"/>
              </a:rPr>
              <a:t>porttitor</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congue</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massa</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Fusce</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posuere</a:t>
            </a:r>
            <a:r>
              <a:rPr kumimoji="0" lang="en-IN" sz="1600" b="0" i="0" u="none" strike="noStrike" kern="1200" cap="none" spc="0" normalizeH="0" baseline="0" noProof="0">
                <a:ln>
                  <a:noFill/>
                </a:ln>
                <a:solidFill>
                  <a:srgbClr val="000000"/>
                </a:solidFill>
                <a:effectLst/>
                <a:uLnTx/>
                <a:uFillTx/>
                <a:latin typeface="+mn-lt"/>
                <a:ea typeface="+mn-ea"/>
                <a:cs typeface="+mn-cs"/>
              </a:rPr>
              <a:t>, magna </a:t>
            </a:r>
            <a:r>
              <a:rPr kumimoji="0" lang="en-IN" sz="1600" b="0" i="0" u="none" strike="noStrike" kern="1200" cap="none" spc="0" normalizeH="0" baseline="0" noProof="0" err="1">
                <a:ln>
                  <a:noFill/>
                </a:ln>
                <a:solidFill>
                  <a:srgbClr val="000000"/>
                </a:solidFill>
                <a:effectLst/>
                <a:uLnTx/>
                <a:uFillTx/>
                <a:latin typeface="+mn-lt"/>
                <a:ea typeface="+mn-ea"/>
                <a:cs typeface="+mn-cs"/>
              </a:rPr>
              <a:t>sed</a:t>
            </a:r>
            <a:r>
              <a:rPr kumimoji="0" lang="en-IN" sz="1600" b="0" i="0" u="none" strike="noStrike" kern="1200" cap="none" spc="0" normalizeH="0" baseline="0" noProof="0">
                <a:ln>
                  <a:noFill/>
                </a:ln>
                <a:solidFill>
                  <a:srgbClr val="000000"/>
                </a:solidFill>
                <a:effectLst/>
                <a:uLnTx/>
                <a:uFillTx/>
                <a:latin typeface="+mn-lt"/>
                <a:ea typeface="+mn-ea"/>
                <a:cs typeface="+mn-cs"/>
              </a:rPr>
              <a:t> pulvinar </a:t>
            </a:r>
            <a:r>
              <a:rPr kumimoji="0" lang="en-IN" sz="1600" b="0" i="0" u="none" strike="noStrike" kern="1200" cap="none" spc="0" normalizeH="0" baseline="0" noProof="0" err="1">
                <a:ln>
                  <a:noFill/>
                </a:ln>
                <a:solidFill>
                  <a:srgbClr val="000000"/>
                </a:solidFill>
                <a:effectLst/>
                <a:uLnTx/>
                <a:uFillTx/>
                <a:latin typeface="+mn-lt"/>
                <a:ea typeface="+mn-ea"/>
                <a:cs typeface="+mn-cs"/>
              </a:rPr>
              <a:t>ultricies</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purus</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lectus</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malesuada</a:t>
            </a:r>
            <a:r>
              <a:rPr kumimoji="0" lang="en-IN" sz="1600" b="0" i="0" u="none" strike="noStrike" kern="1200" cap="none" spc="0" normalizeH="0" baseline="0" noProof="0">
                <a:ln>
                  <a:noFill/>
                </a:ln>
                <a:solidFill>
                  <a:srgbClr val="000000"/>
                </a:solidFill>
                <a:effectLst/>
                <a:uLnTx/>
                <a:uFillTx/>
                <a:latin typeface="+mn-lt"/>
                <a:ea typeface="+mn-ea"/>
                <a:cs typeface="+mn-cs"/>
              </a:rPr>
              <a:t> libero, sit </a:t>
            </a:r>
            <a:r>
              <a:rPr kumimoji="0" lang="en-IN" sz="1600" b="0" i="0" u="none" strike="noStrike" kern="1200" cap="none" spc="0" normalizeH="0" baseline="0" noProof="0" err="1">
                <a:ln>
                  <a:noFill/>
                </a:ln>
                <a:solidFill>
                  <a:srgbClr val="000000"/>
                </a:solidFill>
                <a:effectLst/>
                <a:uLnTx/>
                <a:uFillTx/>
                <a:latin typeface="+mn-lt"/>
                <a:ea typeface="+mn-ea"/>
                <a:cs typeface="+mn-cs"/>
              </a:rPr>
              <a:t>amet</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commodo</a:t>
            </a:r>
            <a:r>
              <a:rPr kumimoji="0" lang="en-IN" sz="1600" b="0" i="0" u="none" strike="noStrike" kern="1200" cap="none" spc="0" normalizeH="0" baseline="0" noProof="0">
                <a:ln>
                  <a:noFill/>
                </a:ln>
                <a:solidFill>
                  <a:srgbClr val="000000"/>
                </a:solidFill>
                <a:effectLst/>
                <a:uLnTx/>
                <a:uFillTx/>
                <a:latin typeface="+mn-lt"/>
                <a:ea typeface="+mn-ea"/>
                <a:cs typeface="+mn-cs"/>
              </a:rPr>
              <a:t> magna </a:t>
            </a:r>
            <a:r>
              <a:rPr kumimoji="0" lang="en-IN" sz="1600" b="0" i="0" u="none" strike="noStrike" kern="1200" cap="none" spc="0" normalizeH="0" baseline="0" noProof="0" err="1">
                <a:ln>
                  <a:noFill/>
                </a:ln>
                <a:solidFill>
                  <a:srgbClr val="000000"/>
                </a:solidFill>
                <a:effectLst/>
                <a:uLnTx/>
                <a:uFillTx/>
                <a:latin typeface="+mn-lt"/>
                <a:ea typeface="+mn-ea"/>
                <a:cs typeface="+mn-cs"/>
              </a:rPr>
              <a:t>eros</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quis</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urna</a:t>
            </a:r>
            <a:r>
              <a:rPr kumimoji="0" lang="en-IN" sz="1600" b="0" i="0" u="none" strike="noStrike" kern="1200" cap="none" spc="0" normalizeH="0" baseline="0" noProof="0">
                <a:ln>
                  <a:noFill/>
                </a:ln>
                <a:solidFill>
                  <a:srgbClr val="000000"/>
                </a:solidFill>
                <a:effectLst/>
                <a:uLnTx/>
                <a:uFillTx/>
                <a:latin typeface="+mn-lt"/>
                <a:ea typeface="+mn-ea"/>
                <a:cs typeface="+mn-cs"/>
              </a:rPr>
              <a:t>.</a:t>
            </a:r>
          </a:p>
          <a:p>
            <a:pPr marL="173038" marR="0" lvl="0" indent="-173038"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IN" sz="1600" b="0" i="0" u="none" strike="noStrike" kern="1200" cap="none" spc="0" normalizeH="0" baseline="0" noProof="0">
                <a:ln>
                  <a:noFill/>
                </a:ln>
                <a:solidFill>
                  <a:srgbClr val="000000"/>
                </a:solidFill>
                <a:effectLst/>
                <a:uLnTx/>
                <a:uFillTx/>
                <a:latin typeface="+mn-lt"/>
                <a:ea typeface="+mn-ea"/>
                <a:cs typeface="+mn-cs"/>
              </a:rPr>
              <a:t>Nunc </a:t>
            </a:r>
            <a:r>
              <a:rPr kumimoji="0" lang="en-IN" sz="1600" b="0" i="0" u="none" strike="noStrike" kern="1200" cap="none" spc="0" normalizeH="0" baseline="0" noProof="0" err="1">
                <a:ln>
                  <a:noFill/>
                </a:ln>
                <a:solidFill>
                  <a:srgbClr val="000000"/>
                </a:solidFill>
                <a:effectLst/>
                <a:uLnTx/>
                <a:uFillTx/>
                <a:latin typeface="+mn-lt"/>
                <a:ea typeface="+mn-ea"/>
                <a:cs typeface="+mn-cs"/>
              </a:rPr>
              <a:t>viverra</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imperdiet</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enim</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Fusce</a:t>
            </a:r>
            <a:r>
              <a:rPr kumimoji="0" lang="en-IN" sz="1600" b="0" i="0" u="none" strike="noStrike" kern="1200" cap="none" spc="0" normalizeH="0" baseline="0" noProof="0">
                <a:ln>
                  <a:noFill/>
                </a:ln>
                <a:solidFill>
                  <a:srgbClr val="000000"/>
                </a:solidFill>
                <a:effectLst/>
                <a:uLnTx/>
                <a:uFillTx/>
                <a:latin typeface="+mn-lt"/>
                <a:ea typeface="+mn-ea"/>
                <a:cs typeface="+mn-cs"/>
              </a:rPr>
              <a:t> est. </a:t>
            </a:r>
            <a:r>
              <a:rPr kumimoji="0" lang="en-IN" sz="1600" b="0" i="0" u="none" strike="noStrike" kern="1200" cap="none" spc="0" normalizeH="0" baseline="0" noProof="0" err="1">
                <a:ln>
                  <a:noFill/>
                </a:ln>
                <a:solidFill>
                  <a:srgbClr val="000000"/>
                </a:solidFill>
                <a:effectLst/>
                <a:uLnTx/>
                <a:uFillTx/>
                <a:latin typeface="+mn-lt"/>
                <a:ea typeface="+mn-ea"/>
                <a:cs typeface="+mn-cs"/>
              </a:rPr>
              <a:t>Vivamus</a:t>
            </a:r>
            <a:r>
              <a:rPr kumimoji="0" lang="en-IN" sz="1600" b="0" i="0" u="none" strike="noStrike" kern="1200" cap="none" spc="0" normalizeH="0" baseline="0" noProof="0">
                <a:ln>
                  <a:noFill/>
                </a:ln>
                <a:solidFill>
                  <a:srgbClr val="000000"/>
                </a:solidFill>
                <a:effectLst/>
                <a:uLnTx/>
                <a:uFillTx/>
                <a:latin typeface="+mn-lt"/>
                <a:ea typeface="+mn-ea"/>
                <a:cs typeface="+mn-cs"/>
              </a:rPr>
              <a:t> a </a:t>
            </a:r>
            <a:r>
              <a:rPr kumimoji="0" lang="en-IN" sz="1600" b="0" i="0" u="none" strike="noStrike" kern="1200" cap="none" spc="0" normalizeH="0" baseline="0" noProof="0" err="1">
                <a:ln>
                  <a:noFill/>
                </a:ln>
                <a:solidFill>
                  <a:srgbClr val="000000"/>
                </a:solidFill>
                <a:effectLst/>
                <a:uLnTx/>
                <a:uFillTx/>
                <a:latin typeface="+mn-lt"/>
                <a:ea typeface="+mn-ea"/>
                <a:cs typeface="+mn-cs"/>
              </a:rPr>
              <a:t>tellus</a:t>
            </a:r>
            <a:r>
              <a:rPr kumimoji="0" lang="en-IN" sz="1600" b="0" i="0" u="none" strike="noStrike" kern="1200" cap="none" spc="0" normalizeH="0" baseline="0" noProof="0">
                <a:ln>
                  <a:noFill/>
                </a:ln>
                <a:solidFill>
                  <a:srgbClr val="000000"/>
                </a:solidFill>
                <a:effectLst/>
                <a:uLnTx/>
                <a:uFillTx/>
                <a:latin typeface="+mn-lt"/>
                <a:ea typeface="+mn-ea"/>
                <a:cs typeface="+mn-cs"/>
              </a:rPr>
              <a:t>.</a:t>
            </a:r>
          </a:p>
          <a:p>
            <a:pPr marL="173038" marR="0" lvl="0" indent="-173038"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IN" sz="1600" b="0" i="0" u="none" strike="noStrike" kern="1200" cap="none" spc="0" normalizeH="0" baseline="0" noProof="0" err="1">
                <a:ln>
                  <a:noFill/>
                </a:ln>
                <a:solidFill>
                  <a:srgbClr val="000000"/>
                </a:solidFill>
                <a:effectLst/>
                <a:uLnTx/>
                <a:uFillTx/>
                <a:latin typeface="+mn-lt"/>
                <a:ea typeface="+mn-ea"/>
                <a:cs typeface="+mn-cs"/>
              </a:rPr>
              <a:t>Pellentesque</a:t>
            </a:r>
            <a:r>
              <a:rPr kumimoji="0" lang="en-IN" sz="1600" b="0" i="0" u="none" strike="noStrike" kern="1200" cap="none" spc="0" normalizeH="0" baseline="0" noProof="0">
                <a:ln>
                  <a:noFill/>
                </a:ln>
                <a:solidFill>
                  <a:srgbClr val="000000"/>
                </a:solidFill>
                <a:effectLst/>
                <a:uLnTx/>
                <a:uFillTx/>
                <a:latin typeface="+mn-lt"/>
                <a:ea typeface="+mn-ea"/>
                <a:cs typeface="+mn-cs"/>
              </a:rPr>
              <a:t> habitant </a:t>
            </a:r>
            <a:r>
              <a:rPr kumimoji="0" lang="en-IN" sz="1600" b="0" i="0" u="none" strike="noStrike" kern="1200" cap="none" spc="0" normalizeH="0" baseline="0" noProof="0" err="1">
                <a:ln>
                  <a:noFill/>
                </a:ln>
                <a:solidFill>
                  <a:srgbClr val="000000"/>
                </a:solidFill>
                <a:effectLst/>
                <a:uLnTx/>
                <a:uFillTx/>
                <a:latin typeface="+mn-lt"/>
                <a:ea typeface="+mn-ea"/>
                <a:cs typeface="+mn-cs"/>
              </a:rPr>
              <a:t>morbi</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tristique</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senectus</a:t>
            </a:r>
            <a:r>
              <a:rPr kumimoji="0" lang="en-IN" sz="1600" b="0" i="0" u="none" strike="noStrike" kern="1200" cap="none" spc="0" normalizeH="0" baseline="0" noProof="0">
                <a:ln>
                  <a:noFill/>
                </a:ln>
                <a:solidFill>
                  <a:srgbClr val="000000"/>
                </a:solidFill>
                <a:effectLst/>
                <a:uLnTx/>
                <a:uFillTx/>
                <a:latin typeface="+mn-lt"/>
                <a:ea typeface="+mn-ea"/>
                <a:cs typeface="+mn-cs"/>
              </a:rPr>
              <a:t> et </a:t>
            </a:r>
            <a:r>
              <a:rPr kumimoji="0" lang="en-IN" sz="1600" b="0" i="0" u="none" strike="noStrike" kern="1200" cap="none" spc="0" normalizeH="0" baseline="0" noProof="0" err="1">
                <a:ln>
                  <a:noFill/>
                </a:ln>
                <a:solidFill>
                  <a:srgbClr val="000000"/>
                </a:solidFill>
                <a:effectLst/>
                <a:uLnTx/>
                <a:uFillTx/>
                <a:latin typeface="+mn-lt"/>
                <a:ea typeface="+mn-ea"/>
                <a:cs typeface="+mn-cs"/>
              </a:rPr>
              <a:t>netus</a:t>
            </a:r>
            <a:r>
              <a:rPr kumimoji="0" lang="en-IN" sz="1600" b="0" i="0" u="none" strike="noStrike" kern="1200" cap="none" spc="0" normalizeH="0" baseline="0" noProof="0">
                <a:ln>
                  <a:noFill/>
                </a:ln>
                <a:solidFill>
                  <a:srgbClr val="000000"/>
                </a:solidFill>
                <a:effectLst/>
                <a:uLnTx/>
                <a:uFillTx/>
                <a:latin typeface="+mn-lt"/>
                <a:ea typeface="+mn-ea"/>
                <a:cs typeface="+mn-cs"/>
              </a:rPr>
              <a:t> et </a:t>
            </a:r>
            <a:r>
              <a:rPr kumimoji="0" lang="en-IN" sz="1600" b="0" i="0" u="none" strike="noStrike" kern="1200" cap="none" spc="0" normalizeH="0" baseline="0" noProof="0" err="1">
                <a:ln>
                  <a:noFill/>
                </a:ln>
                <a:solidFill>
                  <a:srgbClr val="000000"/>
                </a:solidFill>
                <a:effectLst/>
                <a:uLnTx/>
                <a:uFillTx/>
                <a:latin typeface="+mn-lt"/>
                <a:ea typeface="+mn-ea"/>
                <a:cs typeface="+mn-cs"/>
              </a:rPr>
              <a:t>malesuada</a:t>
            </a:r>
            <a:r>
              <a:rPr kumimoji="0" lang="en-IN" sz="1600" b="0" i="0" u="none" strike="noStrike" kern="1200" cap="none" spc="0" normalizeH="0" baseline="0" noProof="0">
                <a:ln>
                  <a:noFill/>
                </a:ln>
                <a:solidFill>
                  <a:srgbClr val="000000"/>
                </a:solidFill>
                <a:effectLst/>
                <a:uLnTx/>
                <a:uFillTx/>
                <a:latin typeface="+mn-lt"/>
                <a:ea typeface="+mn-ea"/>
                <a:cs typeface="+mn-cs"/>
              </a:rPr>
              <a:t> fames ac </a:t>
            </a:r>
            <a:r>
              <a:rPr kumimoji="0" lang="en-IN" sz="1600" b="0" i="0" u="none" strike="noStrike" kern="1200" cap="none" spc="0" normalizeH="0" baseline="0" noProof="0" err="1">
                <a:ln>
                  <a:noFill/>
                </a:ln>
                <a:solidFill>
                  <a:srgbClr val="000000"/>
                </a:solidFill>
                <a:effectLst/>
                <a:uLnTx/>
                <a:uFillTx/>
                <a:latin typeface="+mn-lt"/>
                <a:ea typeface="+mn-ea"/>
                <a:cs typeface="+mn-cs"/>
              </a:rPr>
              <a:t>turpis</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egestas</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Proin</a:t>
            </a:r>
            <a:r>
              <a:rPr kumimoji="0" lang="en-IN" sz="1600" b="0" i="0" u="none" strike="noStrike" kern="1200" cap="none" spc="0" normalizeH="0" baseline="0" noProof="0">
                <a:ln>
                  <a:noFill/>
                </a:ln>
                <a:solidFill>
                  <a:srgbClr val="000000"/>
                </a:solidFill>
                <a:effectLst/>
                <a:uLnTx/>
                <a:uFillTx/>
                <a:latin typeface="+mn-lt"/>
                <a:ea typeface="+mn-ea"/>
                <a:cs typeface="+mn-cs"/>
              </a:rPr>
              <a:t> pharetra </a:t>
            </a:r>
            <a:r>
              <a:rPr kumimoji="0" lang="en-IN" sz="1600" b="0" i="0" u="none" strike="noStrike" kern="1200" cap="none" spc="0" normalizeH="0" baseline="0" noProof="0" err="1">
                <a:ln>
                  <a:noFill/>
                </a:ln>
                <a:solidFill>
                  <a:srgbClr val="000000"/>
                </a:solidFill>
                <a:effectLst/>
                <a:uLnTx/>
                <a:uFillTx/>
                <a:latin typeface="+mn-lt"/>
                <a:ea typeface="+mn-ea"/>
                <a:cs typeface="+mn-cs"/>
              </a:rPr>
              <a:t>nonummy</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pede</a:t>
            </a:r>
            <a:r>
              <a:rPr kumimoji="0" lang="en-IN" sz="1600" b="0" i="0" u="none" strike="noStrike" kern="1200" cap="none" spc="0" normalizeH="0" baseline="0" noProof="0">
                <a:ln>
                  <a:noFill/>
                </a:ln>
                <a:solidFill>
                  <a:srgbClr val="000000"/>
                </a:solidFill>
                <a:effectLst/>
                <a:uLnTx/>
                <a:uFillTx/>
                <a:latin typeface="+mn-lt"/>
                <a:ea typeface="+mn-ea"/>
                <a:cs typeface="+mn-cs"/>
              </a:rPr>
              <a:t>. </a:t>
            </a:r>
            <a:r>
              <a:rPr kumimoji="0" lang="en-IN" sz="1600" b="0" i="0" u="none" strike="noStrike" kern="1200" cap="none" spc="0" normalizeH="0" baseline="0" noProof="0" err="1">
                <a:ln>
                  <a:noFill/>
                </a:ln>
                <a:solidFill>
                  <a:srgbClr val="000000"/>
                </a:solidFill>
                <a:effectLst/>
                <a:uLnTx/>
                <a:uFillTx/>
                <a:latin typeface="+mn-lt"/>
                <a:ea typeface="+mn-ea"/>
                <a:cs typeface="+mn-cs"/>
              </a:rPr>
              <a:t>Mauris</a:t>
            </a:r>
            <a:r>
              <a:rPr kumimoji="0" lang="en-IN" sz="1600" b="0" i="0" u="none" strike="noStrike" kern="1200" cap="none" spc="0" normalizeH="0" baseline="0" noProof="0">
                <a:ln>
                  <a:noFill/>
                </a:ln>
                <a:solidFill>
                  <a:srgbClr val="000000"/>
                </a:solidFill>
                <a:effectLst/>
                <a:uLnTx/>
                <a:uFillTx/>
                <a:latin typeface="+mn-lt"/>
                <a:ea typeface="+mn-ea"/>
                <a:cs typeface="+mn-cs"/>
              </a:rPr>
              <a:t> et </a:t>
            </a:r>
            <a:r>
              <a:rPr kumimoji="0" lang="en-IN" sz="1600" b="0" i="0" u="none" strike="noStrike" kern="1200" cap="none" spc="0" normalizeH="0" baseline="0" noProof="0" err="1">
                <a:ln>
                  <a:noFill/>
                </a:ln>
                <a:solidFill>
                  <a:srgbClr val="000000"/>
                </a:solidFill>
                <a:effectLst/>
                <a:uLnTx/>
                <a:uFillTx/>
                <a:latin typeface="+mn-lt"/>
                <a:ea typeface="+mn-ea"/>
                <a:cs typeface="+mn-cs"/>
              </a:rPr>
              <a:t>orci</a:t>
            </a:r>
            <a:r>
              <a:rPr kumimoji="0" lang="en-IN" sz="1600" b="0" i="0" u="none" strike="noStrike" kern="1200" cap="none" spc="0" normalizeH="0" baseline="0" noProof="0">
                <a:ln>
                  <a:noFill/>
                </a:ln>
                <a:solidFill>
                  <a:srgbClr val="000000"/>
                </a:solidFill>
                <a:effectLst/>
                <a:uLnTx/>
                <a:uFillTx/>
                <a:latin typeface="+mn-lt"/>
                <a:ea typeface="+mn-ea"/>
                <a:cs typeface="+mn-cs"/>
              </a:rPr>
              <a:t>.</a:t>
            </a:r>
            <a:endParaRPr lang="en-US"/>
          </a:p>
        </p:txBody>
      </p:sp>
    </p:spTree>
    <p:extLst>
      <p:ext uri="{BB962C8B-B14F-4D97-AF65-F5344CB8AC3E}">
        <p14:creationId xmlns:p14="http://schemas.microsoft.com/office/powerpoint/2010/main" val="41982621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ayout_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8" name="Rectangle 7">
            <a:extLst>
              <a:ext uri="{FF2B5EF4-FFF2-40B4-BE49-F238E27FC236}">
                <a16:creationId xmlns:a16="http://schemas.microsoft.com/office/drawing/2014/main" id="{3D02E26A-B3B1-42A0-A945-65AC1FB3300E}"/>
              </a:ext>
            </a:extLst>
          </p:cNvPr>
          <p:cNvSpPr/>
          <p:nvPr/>
        </p:nvSpPr>
        <p:spPr bwMode="auto">
          <a:xfrm>
            <a:off x="0" y="4190035"/>
            <a:ext cx="12192000" cy="26679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B762EE5B-CD0E-449F-AE4E-2EF8C7E4D7A7}"/>
              </a:ext>
            </a:extLst>
          </p:cNvPr>
          <p:cNvSpPr/>
          <p:nvPr/>
        </p:nvSpPr>
        <p:spPr bwMode="auto">
          <a:xfrm>
            <a:off x="2579173" y="1602714"/>
            <a:ext cx="1168823" cy="1594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1212A2BE-42C3-4BCA-84F6-0126F0CFD40F}"/>
              </a:ext>
            </a:extLst>
          </p:cNvPr>
          <p:cNvSpPr/>
          <p:nvPr/>
        </p:nvSpPr>
        <p:spPr bwMode="auto">
          <a:xfrm>
            <a:off x="6508779" y="1602714"/>
            <a:ext cx="1168823" cy="1594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43BFB83E-D709-4088-AAE0-460BC7FA27EA}"/>
              </a:ext>
            </a:extLst>
          </p:cNvPr>
          <p:cNvSpPr/>
          <p:nvPr/>
        </p:nvSpPr>
        <p:spPr bwMode="auto">
          <a:xfrm>
            <a:off x="10452160" y="1602714"/>
            <a:ext cx="1168823" cy="1594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Shape 18">
            <a:extLst>
              <a:ext uri="{FF2B5EF4-FFF2-40B4-BE49-F238E27FC236}">
                <a16:creationId xmlns:a16="http://schemas.microsoft.com/office/drawing/2014/main" id="{A746E2CE-40F6-4FFA-87CC-9193E24F6FC9}"/>
              </a:ext>
            </a:extLst>
          </p:cNvPr>
          <p:cNvSpPr/>
          <p:nvPr/>
        </p:nvSpPr>
        <p:spPr bwMode="auto">
          <a:xfrm>
            <a:off x="8055980" y="4352081"/>
            <a:ext cx="358815" cy="2511706"/>
          </a:xfrm>
          <a:custGeom>
            <a:avLst/>
            <a:gdLst>
              <a:gd name="connsiteX0" fmla="*/ 358815 w 358815"/>
              <a:gd name="connsiteY0" fmla="*/ 0 h 2511706"/>
              <a:gd name="connsiteX1" fmla="*/ 0 w 358815"/>
              <a:gd name="connsiteY1" fmla="*/ 0 h 2511706"/>
              <a:gd name="connsiteX2" fmla="*/ 0 w 358815"/>
              <a:gd name="connsiteY2" fmla="*/ 2511706 h 2511706"/>
            </a:gdLst>
            <a:ahLst/>
            <a:cxnLst>
              <a:cxn ang="0">
                <a:pos x="connsiteX0" y="connsiteY0"/>
              </a:cxn>
              <a:cxn ang="0">
                <a:pos x="connsiteX1" y="connsiteY1"/>
              </a:cxn>
              <a:cxn ang="0">
                <a:pos x="connsiteX2" y="connsiteY2"/>
              </a:cxn>
            </a:cxnLst>
            <a:rect l="l" t="t" r="r" b="b"/>
            <a:pathLst>
              <a:path w="358815" h="2511706">
                <a:moveTo>
                  <a:pt x="358815" y="0"/>
                </a:moveTo>
                <a:lnTo>
                  <a:pt x="0" y="0"/>
                </a:lnTo>
                <a:lnTo>
                  <a:pt x="0" y="2511706"/>
                </a:lnTo>
              </a:path>
            </a:pathLst>
          </a:custGeom>
          <a:noFill/>
          <a:ln w="63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878895B-E6C2-4A3D-861F-623337F99D05}"/>
              </a:ext>
            </a:extLst>
          </p:cNvPr>
          <p:cNvSpPr/>
          <p:nvPr/>
        </p:nvSpPr>
        <p:spPr bwMode="auto">
          <a:xfrm>
            <a:off x="4123895" y="4352081"/>
            <a:ext cx="358815" cy="2511706"/>
          </a:xfrm>
          <a:custGeom>
            <a:avLst/>
            <a:gdLst>
              <a:gd name="connsiteX0" fmla="*/ 358815 w 358815"/>
              <a:gd name="connsiteY0" fmla="*/ 0 h 2511706"/>
              <a:gd name="connsiteX1" fmla="*/ 0 w 358815"/>
              <a:gd name="connsiteY1" fmla="*/ 0 h 2511706"/>
              <a:gd name="connsiteX2" fmla="*/ 0 w 358815"/>
              <a:gd name="connsiteY2" fmla="*/ 2511706 h 2511706"/>
            </a:gdLst>
            <a:ahLst/>
            <a:cxnLst>
              <a:cxn ang="0">
                <a:pos x="connsiteX0" y="connsiteY0"/>
              </a:cxn>
              <a:cxn ang="0">
                <a:pos x="connsiteX1" y="connsiteY1"/>
              </a:cxn>
              <a:cxn ang="0">
                <a:pos x="connsiteX2" y="connsiteY2"/>
              </a:cxn>
            </a:cxnLst>
            <a:rect l="l" t="t" r="r" b="b"/>
            <a:pathLst>
              <a:path w="358815" h="2511706">
                <a:moveTo>
                  <a:pt x="358815" y="0"/>
                </a:moveTo>
                <a:lnTo>
                  <a:pt x="0" y="0"/>
                </a:lnTo>
                <a:lnTo>
                  <a:pt x="0" y="2511706"/>
                </a:lnTo>
              </a:path>
            </a:pathLst>
          </a:custGeom>
          <a:noFill/>
          <a:ln w="63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6F28D45B-4740-49D8-9372-FC70B6940ACA}"/>
              </a:ext>
            </a:extLst>
          </p:cNvPr>
          <p:cNvSpPr>
            <a:spLocks noGrp="1"/>
          </p:cNvSpPr>
          <p:nvPr>
            <p:ph type="body" sz="quarter" idx="13" hasCustomPrompt="1"/>
          </p:nvPr>
        </p:nvSpPr>
        <p:spPr>
          <a:xfrm>
            <a:off x="550863" y="4845065"/>
            <a:ext cx="3194050" cy="1723549"/>
          </a:xfrm>
        </p:spPr>
        <p:txBody>
          <a:bodyPr>
            <a:noAutofit/>
          </a:bodyPr>
          <a:lstStyle>
            <a:lvl1pPr marL="0" indent="0">
              <a:buNone/>
              <a:defRPr sz="1600">
                <a:solidFill>
                  <a:schemeClr val="bg1"/>
                </a:solidFill>
              </a:defRPr>
            </a:lvl1pPr>
            <a:lvl2pPr marL="228600" indent="0">
              <a:buNone/>
              <a:defRPr sz="1600">
                <a:solidFill>
                  <a:schemeClr val="bg1"/>
                </a:solidFill>
              </a:defRPr>
            </a:lvl2pPr>
            <a:lvl3pPr marL="457200" indent="0">
              <a:buNone/>
              <a:defRPr sz="1600">
                <a:solidFill>
                  <a:schemeClr val="bg1"/>
                </a:solidFill>
              </a:defRPr>
            </a:lvl3pPr>
            <a:lvl4pPr marL="661988" indent="0">
              <a:buNone/>
              <a:defRPr sz="1600">
                <a:solidFill>
                  <a:schemeClr val="bg1"/>
                </a:solidFill>
              </a:defRPr>
            </a:lvl4pPr>
            <a:lvl5pPr marL="855663" indent="0">
              <a:buNone/>
              <a:defRPr sz="1600">
                <a:solidFill>
                  <a:schemeClr val="bg1"/>
                </a:solidFill>
              </a:defRPr>
            </a:lvl5pPr>
          </a:lstStyle>
          <a:p>
            <a:pPr lvl="0" defTabSz="932472" fontAlgn="base">
              <a:spcAft>
                <a:spcPct val="0"/>
              </a:spcAft>
              <a:defRPr/>
            </a:pPr>
            <a:r>
              <a:rPr lang="en-US" sz="1600">
                <a:ea typeface="Segoe UI" pitchFamily="34" charset="0"/>
                <a:cs typeface="Segoe UI" pitchFamily="34" charset="0"/>
              </a:rPr>
              <a:t>Lorem ipsum dolor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consectetuer</a:t>
            </a:r>
            <a:r>
              <a:rPr lang="en-US" sz="1600">
                <a:ea typeface="Segoe UI" pitchFamily="34" charset="0"/>
                <a:cs typeface="Segoe UI" pitchFamily="34" charset="0"/>
              </a:rPr>
              <a:t> </a:t>
            </a:r>
            <a:r>
              <a:rPr lang="en-US" sz="1600" err="1">
                <a:ea typeface="Segoe UI" pitchFamily="34" charset="0"/>
                <a:cs typeface="Segoe UI" pitchFamily="34" charset="0"/>
              </a:rPr>
              <a:t>adipiscing</a:t>
            </a:r>
            <a:r>
              <a:rPr lang="en-US" sz="1600">
                <a:ea typeface="Segoe UI" pitchFamily="34" charset="0"/>
                <a:cs typeface="Segoe UI" pitchFamily="34" charset="0"/>
              </a:rPr>
              <a:t> </a:t>
            </a:r>
            <a:r>
              <a:rPr lang="en-US" sz="1600" err="1">
                <a:ea typeface="Segoe UI" pitchFamily="34" charset="0"/>
                <a:cs typeface="Segoe UI" pitchFamily="34" charset="0"/>
              </a:rPr>
              <a:t>elit</a:t>
            </a:r>
            <a:r>
              <a:rPr lang="en-US" sz="1600">
                <a:ea typeface="Segoe UI" pitchFamily="34" charset="0"/>
                <a:cs typeface="Segoe UI" pitchFamily="34" charset="0"/>
              </a:rPr>
              <a:t>. Maecenas </a:t>
            </a:r>
            <a:r>
              <a:rPr lang="en-US" sz="1600" err="1">
                <a:ea typeface="Segoe UI" pitchFamily="34" charset="0"/>
                <a:cs typeface="Segoe UI" pitchFamily="34" charset="0"/>
              </a:rPr>
              <a:t>porttitor</a:t>
            </a:r>
            <a:r>
              <a:rPr lang="en-US" sz="1600">
                <a:ea typeface="Segoe UI" pitchFamily="34" charset="0"/>
                <a:cs typeface="Segoe UI" pitchFamily="34" charset="0"/>
              </a:rPr>
              <a:t> </a:t>
            </a:r>
            <a:r>
              <a:rPr lang="en-US" sz="1600" err="1">
                <a:ea typeface="Segoe UI" pitchFamily="34" charset="0"/>
                <a:cs typeface="Segoe UI" pitchFamily="34" charset="0"/>
              </a:rPr>
              <a:t>congue</a:t>
            </a:r>
            <a:r>
              <a:rPr lang="en-US" sz="1600">
                <a:ea typeface="Segoe UI" pitchFamily="34" charset="0"/>
                <a:cs typeface="Segoe UI" pitchFamily="34" charset="0"/>
              </a:rPr>
              <a:t> </a:t>
            </a:r>
            <a:r>
              <a:rPr lang="en-US" sz="1600" err="1">
                <a:ea typeface="Segoe UI" pitchFamily="34" charset="0"/>
                <a:cs typeface="Segoe UI" pitchFamily="34" charset="0"/>
              </a:rPr>
              <a:t>massa</a:t>
            </a:r>
            <a:r>
              <a:rPr lang="en-US" sz="1600">
                <a:ea typeface="Segoe UI" pitchFamily="34" charset="0"/>
                <a:cs typeface="Segoe UI" pitchFamily="34" charset="0"/>
              </a:rPr>
              <a:t>. </a:t>
            </a:r>
            <a:r>
              <a:rPr lang="en-US" sz="1600" err="1">
                <a:ea typeface="Segoe UI" pitchFamily="34" charset="0"/>
                <a:cs typeface="Segoe UI" pitchFamily="34" charset="0"/>
              </a:rPr>
              <a:t>Fusce</a:t>
            </a:r>
            <a:r>
              <a:rPr lang="en-US" sz="1600">
                <a:ea typeface="Segoe UI" pitchFamily="34" charset="0"/>
                <a:cs typeface="Segoe UI" pitchFamily="34" charset="0"/>
              </a:rPr>
              <a:t> </a:t>
            </a:r>
            <a:r>
              <a:rPr lang="en-US" sz="1600" err="1">
                <a:ea typeface="Segoe UI" pitchFamily="34" charset="0"/>
                <a:cs typeface="Segoe UI" pitchFamily="34" charset="0"/>
              </a:rPr>
              <a:t>posuere</a:t>
            </a:r>
            <a:r>
              <a:rPr lang="en-US" sz="1600">
                <a:ea typeface="Segoe UI" pitchFamily="34" charset="0"/>
                <a:cs typeface="Segoe UI" pitchFamily="34" charset="0"/>
              </a:rPr>
              <a:t>, magna sed pulvinar </a:t>
            </a:r>
            <a:r>
              <a:rPr lang="en-US" sz="1600" err="1">
                <a:ea typeface="Segoe UI" pitchFamily="34" charset="0"/>
                <a:cs typeface="Segoe UI" pitchFamily="34" charset="0"/>
              </a:rPr>
              <a:t>ultricies</a:t>
            </a:r>
            <a:r>
              <a:rPr lang="en-US" sz="1600">
                <a:ea typeface="Segoe UI" pitchFamily="34" charset="0"/>
                <a:cs typeface="Segoe UI" pitchFamily="34" charset="0"/>
              </a:rPr>
              <a:t>, </a:t>
            </a:r>
            <a:r>
              <a:rPr lang="en-US" sz="1600" err="1">
                <a:ea typeface="Segoe UI" pitchFamily="34" charset="0"/>
                <a:cs typeface="Segoe UI" pitchFamily="34" charset="0"/>
              </a:rPr>
              <a:t>purus</a:t>
            </a:r>
            <a:r>
              <a:rPr lang="en-US" sz="1600">
                <a:ea typeface="Segoe UI" pitchFamily="34" charset="0"/>
                <a:cs typeface="Segoe UI" pitchFamily="34" charset="0"/>
              </a:rPr>
              <a:t> </a:t>
            </a:r>
            <a:r>
              <a:rPr lang="en-US" sz="1600" err="1">
                <a:ea typeface="Segoe UI" pitchFamily="34" charset="0"/>
                <a:cs typeface="Segoe UI" pitchFamily="34" charset="0"/>
              </a:rPr>
              <a:t>lectus</a:t>
            </a:r>
            <a:r>
              <a:rPr lang="en-US" sz="1600">
                <a:ea typeface="Segoe UI" pitchFamily="34" charset="0"/>
                <a:cs typeface="Segoe UI" pitchFamily="34" charset="0"/>
              </a:rPr>
              <a:t> </a:t>
            </a:r>
            <a:r>
              <a:rPr lang="en-US" sz="1600" err="1">
                <a:ea typeface="Segoe UI" pitchFamily="34" charset="0"/>
                <a:cs typeface="Segoe UI" pitchFamily="34" charset="0"/>
              </a:rPr>
              <a:t>malesuada</a:t>
            </a:r>
            <a:r>
              <a:rPr lang="en-US" sz="1600">
                <a:ea typeface="Segoe UI" pitchFamily="34" charset="0"/>
                <a:cs typeface="Segoe UI" pitchFamily="34" charset="0"/>
              </a:rPr>
              <a:t> libero,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commodo</a:t>
            </a:r>
            <a:r>
              <a:rPr lang="en-US" sz="1600">
                <a:ea typeface="Segoe UI" pitchFamily="34" charset="0"/>
                <a:cs typeface="Segoe UI" pitchFamily="34" charset="0"/>
              </a:rPr>
              <a:t> magna </a:t>
            </a:r>
            <a:r>
              <a:rPr lang="en-US" sz="1600" err="1">
                <a:ea typeface="Segoe UI" pitchFamily="34" charset="0"/>
                <a:cs typeface="Segoe UI" pitchFamily="34" charset="0"/>
              </a:rPr>
              <a:t>eros</a:t>
            </a:r>
            <a:r>
              <a:rPr lang="en-US" sz="1600">
                <a:ea typeface="Segoe UI" pitchFamily="34" charset="0"/>
                <a:cs typeface="Segoe UI" pitchFamily="34" charset="0"/>
              </a:rPr>
              <a:t> </a:t>
            </a:r>
            <a:r>
              <a:rPr lang="en-US" sz="1600" err="1">
                <a:ea typeface="Segoe UI" pitchFamily="34" charset="0"/>
                <a:cs typeface="Segoe UI" pitchFamily="34" charset="0"/>
              </a:rPr>
              <a:t>quis</a:t>
            </a:r>
            <a:r>
              <a:rPr lang="en-US" sz="1600">
                <a:ea typeface="Segoe UI" pitchFamily="34" charset="0"/>
                <a:cs typeface="Segoe UI" pitchFamily="34" charset="0"/>
              </a:rPr>
              <a:t> </a:t>
            </a:r>
            <a:r>
              <a:rPr lang="en-US" sz="1600" err="1">
                <a:ea typeface="Segoe UI" pitchFamily="34" charset="0"/>
                <a:cs typeface="Segoe UI" pitchFamily="34" charset="0"/>
              </a:rPr>
              <a:t>urna</a:t>
            </a:r>
            <a:r>
              <a:rPr lang="en-US" sz="1600">
                <a:ea typeface="Segoe UI" pitchFamily="34" charset="0"/>
                <a:cs typeface="Segoe UI" pitchFamily="34" charset="0"/>
              </a:rPr>
              <a:t>.</a:t>
            </a:r>
          </a:p>
        </p:txBody>
      </p:sp>
      <p:sp>
        <p:nvSpPr>
          <p:cNvPr id="24" name="Text Placeholder 3">
            <a:extLst>
              <a:ext uri="{FF2B5EF4-FFF2-40B4-BE49-F238E27FC236}">
                <a16:creationId xmlns:a16="http://schemas.microsoft.com/office/drawing/2014/main" id="{4CA7932B-BDB5-4774-B153-FDB65853005A}"/>
              </a:ext>
            </a:extLst>
          </p:cNvPr>
          <p:cNvSpPr>
            <a:spLocks noGrp="1"/>
          </p:cNvSpPr>
          <p:nvPr>
            <p:ph type="body" sz="quarter" idx="14" hasCustomPrompt="1"/>
          </p:nvPr>
        </p:nvSpPr>
        <p:spPr>
          <a:xfrm>
            <a:off x="4490546" y="4845065"/>
            <a:ext cx="3194050" cy="1723549"/>
          </a:xfrm>
        </p:spPr>
        <p:txBody>
          <a:bodyPr>
            <a:noAutofit/>
          </a:bodyPr>
          <a:lstStyle>
            <a:lvl1pPr marL="0" indent="0">
              <a:buNone/>
              <a:defRPr sz="1600">
                <a:solidFill>
                  <a:schemeClr val="bg1"/>
                </a:solidFill>
              </a:defRPr>
            </a:lvl1pPr>
            <a:lvl2pPr marL="228600" indent="0">
              <a:buNone/>
              <a:defRPr sz="1600">
                <a:solidFill>
                  <a:schemeClr val="bg1"/>
                </a:solidFill>
              </a:defRPr>
            </a:lvl2pPr>
            <a:lvl3pPr marL="457200" indent="0">
              <a:buNone/>
              <a:defRPr sz="1600">
                <a:solidFill>
                  <a:schemeClr val="bg1"/>
                </a:solidFill>
              </a:defRPr>
            </a:lvl3pPr>
            <a:lvl4pPr marL="661988" indent="0">
              <a:buNone/>
              <a:defRPr sz="1600">
                <a:solidFill>
                  <a:schemeClr val="bg1"/>
                </a:solidFill>
              </a:defRPr>
            </a:lvl4pPr>
            <a:lvl5pPr marL="855663" indent="0">
              <a:buNone/>
              <a:defRPr sz="1600">
                <a:solidFill>
                  <a:schemeClr val="bg1"/>
                </a:solidFill>
              </a:defRPr>
            </a:lvl5pPr>
          </a:lstStyle>
          <a:p>
            <a:pPr lvl="0" defTabSz="932472" fontAlgn="base">
              <a:spcAft>
                <a:spcPct val="0"/>
              </a:spcAft>
              <a:defRPr/>
            </a:pPr>
            <a:r>
              <a:rPr lang="en-US" sz="1600">
                <a:ea typeface="Segoe UI" pitchFamily="34" charset="0"/>
                <a:cs typeface="Segoe UI" pitchFamily="34" charset="0"/>
              </a:rPr>
              <a:t>Lorem ipsum dolor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consectetuer</a:t>
            </a:r>
            <a:r>
              <a:rPr lang="en-US" sz="1600">
                <a:ea typeface="Segoe UI" pitchFamily="34" charset="0"/>
                <a:cs typeface="Segoe UI" pitchFamily="34" charset="0"/>
              </a:rPr>
              <a:t> </a:t>
            </a:r>
            <a:r>
              <a:rPr lang="en-US" sz="1600" err="1">
                <a:ea typeface="Segoe UI" pitchFamily="34" charset="0"/>
                <a:cs typeface="Segoe UI" pitchFamily="34" charset="0"/>
              </a:rPr>
              <a:t>adipiscing</a:t>
            </a:r>
            <a:r>
              <a:rPr lang="en-US" sz="1600">
                <a:ea typeface="Segoe UI" pitchFamily="34" charset="0"/>
                <a:cs typeface="Segoe UI" pitchFamily="34" charset="0"/>
              </a:rPr>
              <a:t> </a:t>
            </a:r>
            <a:r>
              <a:rPr lang="en-US" sz="1600" err="1">
                <a:ea typeface="Segoe UI" pitchFamily="34" charset="0"/>
                <a:cs typeface="Segoe UI" pitchFamily="34" charset="0"/>
              </a:rPr>
              <a:t>elit</a:t>
            </a:r>
            <a:r>
              <a:rPr lang="en-US" sz="1600">
                <a:ea typeface="Segoe UI" pitchFamily="34" charset="0"/>
                <a:cs typeface="Segoe UI" pitchFamily="34" charset="0"/>
              </a:rPr>
              <a:t>. Maecenas </a:t>
            </a:r>
            <a:r>
              <a:rPr lang="en-US" sz="1600" err="1">
                <a:ea typeface="Segoe UI" pitchFamily="34" charset="0"/>
                <a:cs typeface="Segoe UI" pitchFamily="34" charset="0"/>
              </a:rPr>
              <a:t>porttitor</a:t>
            </a:r>
            <a:r>
              <a:rPr lang="en-US" sz="1600">
                <a:ea typeface="Segoe UI" pitchFamily="34" charset="0"/>
                <a:cs typeface="Segoe UI" pitchFamily="34" charset="0"/>
              </a:rPr>
              <a:t> </a:t>
            </a:r>
            <a:r>
              <a:rPr lang="en-US" sz="1600" err="1">
                <a:ea typeface="Segoe UI" pitchFamily="34" charset="0"/>
                <a:cs typeface="Segoe UI" pitchFamily="34" charset="0"/>
              </a:rPr>
              <a:t>congue</a:t>
            </a:r>
            <a:r>
              <a:rPr lang="en-US" sz="1600">
                <a:ea typeface="Segoe UI" pitchFamily="34" charset="0"/>
                <a:cs typeface="Segoe UI" pitchFamily="34" charset="0"/>
              </a:rPr>
              <a:t> </a:t>
            </a:r>
            <a:r>
              <a:rPr lang="en-US" sz="1600" err="1">
                <a:ea typeface="Segoe UI" pitchFamily="34" charset="0"/>
                <a:cs typeface="Segoe UI" pitchFamily="34" charset="0"/>
              </a:rPr>
              <a:t>massa</a:t>
            </a:r>
            <a:r>
              <a:rPr lang="en-US" sz="1600">
                <a:ea typeface="Segoe UI" pitchFamily="34" charset="0"/>
                <a:cs typeface="Segoe UI" pitchFamily="34" charset="0"/>
              </a:rPr>
              <a:t>. </a:t>
            </a:r>
            <a:r>
              <a:rPr lang="en-US" sz="1600" err="1">
                <a:ea typeface="Segoe UI" pitchFamily="34" charset="0"/>
                <a:cs typeface="Segoe UI" pitchFamily="34" charset="0"/>
              </a:rPr>
              <a:t>Fusce</a:t>
            </a:r>
            <a:r>
              <a:rPr lang="en-US" sz="1600">
                <a:ea typeface="Segoe UI" pitchFamily="34" charset="0"/>
                <a:cs typeface="Segoe UI" pitchFamily="34" charset="0"/>
              </a:rPr>
              <a:t> </a:t>
            </a:r>
            <a:r>
              <a:rPr lang="en-US" sz="1600" err="1">
                <a:ea typeface="Segoe UI" pitchFamily="34" charset="0"/>
                <a:cs typeface="Segoe UI" pitchFamily="34" charset="0"/>
              </a:rPr>
              <a:t>posuere</a:t>
            </a:r>
            <a:r>
              <a:rPr lang="en-US" sz="1600">
                <a:ea typeface="Segoe UI" pitchFamily="34" charset="0"/>
                <a:cs typeface="Segoe UI" pitchFamily="34" charset="0"/>
              </a:rPr>
              <a:t>, magna sed pulvinar </a:t>
            </a:r>
            <a:r>
              <a:rPr lang="en-US" sz="1600" err="1">
                <a:ea typeface="Segoe UI" pitchFamily="34" charset="0"/>
                <a:cs typeface="Segoe UI" pitchFamily="34" charset="0"/>
              </a:rPr>
              <a:t>ultricies</a:t>
            </a:r>
            <a:r>
              <a:rPr lang="en-US" sz="1600">
                <a:ea typeface="Segoe UI" pitchFamily="34" charset="0"/>
                <a:cs typeface="Segoe UI" pitchFamily="34" charset="0"/>
              </a:rPr>
              <a:t>, </a:t>
            </a:r>
            <a:r>
              <a:rPr lang="en-US" sz="1600" err="1">
                <a:ea typeface="Segoe UI" pitchFamily="34" charset="0"/>
                <a:cs typeface="Segoe UI" pitchFamily="34" charset="0"/>
              </a:rPr>
              <a:t>purus</a:t>
            </a:r>
            <a:r>
              <a:rPr lang="en-US" sz="1600">
                <a:ea typeface="Segoe UI" pitchFamily="34" charset="0"/>
                <a:cs typeface="Segoe UI" pitchFamily="34" charset="0"/>
              </a:rPr>
              <a:t> </a:t>
            </a:r>
            <a:r>
              <a:rPr lang="en-US" sz="1600" err="1">
                <a:ea typeface="Segoe UI" pitchFamily="34" charset="0"/>
                <a:cs typeface="Segoe UI" pitchFamily="34" charset="0"/>
              </a:rPr>
              <a:t>lectus</a:t>
            </a:r>
            <a:r>
              <a:rPr lang="en-US" sz="1600">
                <a:ea typeface="Segoe UI" pitchFamily="34" charset="0"/>
                <a:cs typeface="Segoe UI" pitchFamily="34" charset="0"/>
              </a:rPr>
              <a:t> </a:t>
            </a:r>
            <a:r>
              <a:rPr lang="en-US" sz="1600" err="1">
                <a:ea typeface="Segoe UI" pitchFamily="34" charset="0"/>
                <a:cs typeface="Segoe UI" pitchFamily="34" charset="0"/>
              </a:rPr>
              <a:t>malesuada</a:t>
            </a:r>
            <a:r>
              <a:rPr lang="en-US" sz="1600">
                <a:ea typeface="Segoe UI" pitchFamily="34" charset="0"/>
                <a:cs typeface="Segoe UI" pitchFamily="34" charset="0"/>
              </a:rPr>
              <a:t> libero,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commodo</a:t>
            </a:r>
            <a:r>
              <a:rPr lang="en-US" sz="1600">
                <a:ea typeface="Segoe UI" pitchFamily="34" charset="0"/>
                <a:cs typeface="Segoe UI" pitchFamily="34" charset="0"/>
              </a:rPr>
              <a:t> magna </a:t>
            </a:r>
            <a:r>
              <a:rPr lang="en-US" sz="1600" err="1">
                <a:ea typeface="Segoe UI" pitchFamily="34" charset="0"/>
                <a:cs typeface="Segoe UI" pitchFamily="34" charset="0"/>
              </a:rPr>
              <a:t>eros</a:t>
            </a:r>
            <a:r>
              <a:rPr lang="en-US" sz="1600">
                <a:ea typeface="Segoe UI" pitchFamily="34" charset="0"/>
                <a:cs typeface="Segoe UI" pitchFamily="34" charset="0"/>
              </a:rPr>
              <a:t> </a:t>
            </a:r>
            <a:r>
              <a:rPr lang="en-US" sz="1600" err="1">
                <a:ea typeface="Segoe UI" pitchFamily="34" charset="0"/>
                <a:cs typeface="Segoe UI" pitchFamily="34" charset="0"/>
              </a:rPr>
              <a:t>quis</a:t>
            </a:r>
            <a:r>
              <a:rPr lang="en-US" sz="1600">
                <a:ea typeface="Segoe UI" pitchFamily="34" charset="0"/>
                <a:cs typeface="Segoe UI" pitchFamily="34" charset="0"/>
              </a:rPr>
              <a:t> </a:t>
            </a:r>
            <a:r>
              <a:rPr lang="en-US" sz="1600" err="1">
                <a:ea typeface="Segoe UI" pitchFamily="34" charset="0"/>
                <a:cs typeface="Segoe UI" pitchFamily="34" charset="0"/>
              </a:rPr>
              <a:t>urna</a:t>
            </a:r>
            <a:r>
              <a:rPr lang="en-US" sz="1600">
                <a:ea typeface="Segoe UI" pitchFamily="34" charset="0"/>
                <a:cs typeface="Segoe UI" pitchFamily="34" charset="0"/>
              </a:rPr>
              <a:t>.</a:t>
            </a:r>
          </a:p>
        </p:txBody>
      </p:sp>
      <p:sp>
        <p:nvSpPr>
          <p:cNvPr id="25" name="Text Placeholder 3">
            <a:extLst>
              <a:ext uri="{FF2B5EF4-FFF2-40B4-BE49-F238E27FC236}">
                <a16:creationId xmlns:a16="http://schemas.microsoft.com/office/drawing/2014/main" id="{162D4892-1463-4E66-B805-5199BA0CB6F0}"/>
              </a:ext>
            </a:extLst>
          </p:cNvPr>
          <p:cNvSpPr>
            <a:spLocks noGrp="1"/>
          </p:cNvSpPr>
          <p:nvPr>
            <p:ph type="body" sz="quarter" idx="15" hasCustomPrompt="1"/>
          </p:nvPr>
        </p:nvSpPr>
        <p:spPr>
          <a:xfrm>
            <a:off x="8430229" y="4845065"/>
            <a:ext cx="3194050" cy="1723549"/>
          </a:xfrm>
        </p:spPr>
        <p:txBody>
          <a:bodyPr>
            <a:noAutofit/>
          </a:bodyPr>
          <a:lstStyle>
            <a:lvl1pPr marL="0" indent="0">
              <a:buNone/>
              <a:defRPr sz="1600">
                <a:solidFill>
                  <a:schemeClr val="bg1"/>
                </a:solidFill>
              </a:defRPr>
            </a:lvl1pPr>
            <a:lvl2pPr marL="228600" indent="0">
              <a:buNone/>
              <a:defRPr sz="1600">
                <a:solidFill>
                  <a:schemeClr val="bg1"/>
                </a:solidFill>
              </a:defRPr>
            </a:lvl2pPr>
            <a:lvl3pPr marL="457200" indent="0">
              <a:buNone/>
              <a:defRPr sz="1600">
                <a:solidFill>
                  <a:schemeClr val="bg1"/>
                </a:solidFill>
              </a:defRPr>
            </a:lvl3pPr>
            <a:lvl4pPr marL="661988" indent="0">
              <a:buNone/>
              <a:defRPr sz="1600">
                <a:solidFill>
                  <a:schemeClr val="bg1"/>
                </a:solidFill>
              </a:defRPr>
            </a:lvl4pPr>
            <a:lvl5pPr marL="855663" indent="0">
              <a:buNone/>
              <a:defRPr sz="1600">
                <a:solidFill>
                  <a:schemeClr val="bg1"/>
                </a:solidFill>
              </a:defRPr>
            </a:lvl5pPr>
          </a:lstStyle>
          <a:p>
            <a:pPr lvl="0" defTabSz="932472" fontAlgn="base">
              <a:spcAft>
                <a:spcPct val="0"/>
              </a:spcAft>
              <a:defRPr/>
            </a:pPr>
            <a:r>
              <a:rPr lang="en-US" sz="1600">
                <a:ea typeface="Segoe UI" pitchFamily="34" charset="0"/>
                <a:cs typeface="Segoe UI" pitchFamily="34" charset="0"/>
              </a:rPr>
              <a:t>Lorem ipsum dolor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consectetuer</a:t>
            </a:r>
            <a:r>
              <a:rPr lang="en-US" sz="1600">
                <a:ea typeface="Segoe UI" pitchFamily="34" charset="0"/>
                <a:cs typeface="Segoe UI" pitchFamily="34" charset="0"/>
              </a:rPr>
              <a:t> </a:t>
            </a:r>
            <a:r>
              <a:rPr lang="en-US" sz="1600" err="1">
                <a:ea typeface="Segoe UI" pitchFamily="34" charset="0"/>
                <a:cs typeface="Segoe UI" pitchFamily="34" charset="0"/>
              </a:rPr>
              <a:t>adipiscing</a:t>
            </a:r>
            <a:r>
              <a:rPr lang="en-US" sz="1600">
                <a:ea typeface="Segoe UI" pitchFamily="34" charset="0"/>
                <a:cs typeface="Segoe UI" pitchFamily="34" charset="0"/>
              </a:rPr>
              <a:t> </a:t>
            </a:r>
            <a:r>
              <a:rPr lang="en-US" sz="1600" err="1">
                <a:ea typeface="Segoe UI" pitchFamily="34" charset="0"/>
                <a:cs typeface="Segoe UI" pitchFamily="34" charset="0"/>
              </a:rPr>
              <a:t>elit</a:t>
            </a:r>
            <a:r>
              <a:rPr lang="en-US" sz="1600">
                <a:ea typeface="Segoe UI" pitchFamily="34" charset="0"/>
                <a:cs typeface="Segoe UI" pitchFamily="34" charset="0"/>
              </a:rPr>
              <a:t>. Maecenas </a:t>
            </a:r>
            <a:r>
              <a:rPr lang="en-US" sz="1600" err="1">
                <a:ea typeface="Segoe UI" pitchFamily="34" charset="0"/>
                <a:cs typeface="Segoe UI" pitchFamily="34" charset="0"/>
              </a:rPr>
              <a:t>porttitor</a:t>
            </a:r>
            <a:r>
              <a:rPr lang="en-US" sz="1600">
                <a:ea typeface="Segoe UI" pitchFamily="34" charset="0"/>
                <a:cs typeface="Segoe UI" pitchFamily="34" charset="0"/>
              </a:rPr>
              <a:t> </a:t>
            </a:r>
            <a:r>
              <a:rPr lang="en-US" sz="1600" err="1">
                <a:ea typeface="Segoe UI" pitchFamily="34" charset="0"/>
                <a:cs typeface="Segoe UI" pitchFamily="34" charset="0"/>
              </a:rPr>
              <a:t>congue</a:t>
            </a:r>
            <a:r>
              <a:rPr lang="en-US" sz="1600">
                <a:ea typeface="Segoe UI" pitchFamily="34" charset="0"/>
                <a:cs typeface="Segoe UI" pitchFamily="34" charset="0"/>
              </a:rPr>
              <a:t> </a:t>
            </a:r>
            <a:r>
              <a:rPr lang="en-US" sz="1600" err="1">
                <a:ea typeface="Segoe UI" pitchFamily="34" charset="0"/>
                <a:cs typeface="Segoe UI" pitchFamily="34" charset="0"/>
              </a:rPr>
              <a:t>massa</a:t>
            </a:r>
            <a:r>
              <a:rPr lang="en-US" sz="1600">
                <a:ea typeface="Segoe UI" pitchFamily="34" charset="0"/>
                <a:cs typeface="Segoe UI" pitchFamily="34" charset="0"/>
              </a:rPr>
              <a:t>. </a:t>
            </a:r>
            <a:r>
              <a:rPr lang="en-US" sz="1600" err="1">
                <a:ea typeface="Segoe UI" pitchFamily="34" charset="0"/>
                <a:cs typeface="Segoe UI" pitchFamily="34" charset="0"/>
              </a:rPr>
              <a:t>Fusce</a:t>
            </a:r>
            <a:r>
              <a:rPr lang="en-US" sz="1600">
                <a:ea typeface="Segoe UI" pitchFamily="34" charset="0"/>
                <a:cs typeface="Segoe UI" pitchFamily="34" charset="0"/>
              </a:rPr>
              <a:t> </a:t>
            </a:r>
            <a:r>
              <a:rPr lang="en-US" sz="1600" err="1">
                <a:ea typeface="Segoe UI" pitchFamily="34" charset="0"/>
                <a:cs typeface="Segoe UI" pitchFamily="34" charset="0"/>
              </a:rPr>
              <a:t>posuere</a:t>
            </a:r>
            <a:r>
              <a:rPr lang="en-US" sz="1600">
                <a:ea typeface="Segoe UI" pitchFamily="34" charset="0"/>
                <a:cs typeface="Segoe UI" pitchFamily="34" charset="0"/>
              </a:rPr>
              <a:t>, magna sed pulvinar </a:t>
            </a:r>
            <a:r>
              <a:rPr lang="en-US" sz="1600" err="1">
                <a:ea typeface="Segoe UI" pitchFamily="34" charset="0"/>
                <a:cs typeface="Segoe UI" pitchFamily="34" charset="0"/>
              </a:rPr>
              <a:t>ultricies</a:t>
            </a:r>
            <a:r>
              <a:rPr lang="en-US" sz="1600">
                <a:ea typeface="Segoe UI" pitchFamily="34" charset="0"/>
                <a:cs typeface="Segoe UI" pitchFamily="34" charset="0"/>
              </a:rPr>
              <a:t>, </a:t>
            </a:r>
            <a:r>
              <a:rPr lang="en-US" sz="1600" err="1">
                <a:ea typeface="Segoe UI" pitchFamily="34" charset="0"/>
                <a:cs typeface="Segoe UI" pitchFamily="34" charset="0"/>
              </a:rPr>
              <a:t>purus</a:t>
            </a:r>
            <a:r>
              <a:rPr lang="en-US" sz="1600">
                <a:ea typeface="Segoe UI" pitchFamily="34" charset="0"/>
                <a:cs typeface="Segoe UI" pitchFamily="34" charset="0"/>
              </a:rPr>
              <a:t> </a:t>
            </a:r>
            <a:r>
              <a:rPr lang="en-US" sz="1600" err="1">
                <a:ea typeface="Segoe UI" pitchFamily="34" charset="0"/>
                <a:cs typeface="Segoe UI" pitchFamily="34" charset="0"/>
              </a:rPr>
              <a:t>lectus</a:t>
            </a:r>
            <a:r>
              <a:rPr lang="en-US" sz="1600">
                <a:ea typeface="Segoe UI" pitchFamily="34" charset="0"/>
                <a:cs typeface="Segoe UI" pitchFamily="34" charset="0"/>
              </a:rPr>
              <a:t> </a:t>
            </a:r>
            <a:r>
              <a:rPr lang="en-US" sz="1600" err="1">
                <a:ea typeface="Segoe UI" pitchFamily="34" charset="0"/>
                <a:cs typeface="Segoe UI" pitchFamily="34" charset="0"/>
              </a:rPr>
              <a:t>malesuada</a:t>
            </a:r>
            <a:r>
              <a:rPr lang="en-US" sz="1600">
                <a:ea typeface="Segoe UI" pitchFamily="34" charset="0"/>
                <a:cs typeface="Segoe UI" pitchFamily="34" charset="0"/>
              </a:rPr>
              <a:t> libero,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commodo</a:t>
            </a:r>
            <a:r>
              <a:rPr lang="en-US" sz="1600">
                <a:ea typeface="Segoe UI" pitchFamily="34" charset="0"/>
                <a:cs typeface="Segoe UI" pitchFamily="34" charset="0"/>
              </a:rPr>
              <a:t> magna </a:t>
            </a:r>
            <a:r>
              <a:rPr lang="en-US" sz="1600" err="1">
                <a:ea typeface="Segoe UI" pitchFamily="34" charset="0"/>
                <a:cs typeface="Segoe UI" pitchFamily="34" charset="0"/>
              </a:rPr>
              <a:t>eros</a:t>
            </a:r>
            <a:r>
              <a:rPr lang="en-US" sz="1600">
                <a:ea typeface="Segoe UI" pitchFamily="34" charset="0"/>
                <a:cs typeface="Segoe UI" pitchFamily="34" charset="0"/>
              </a:rPr>
              <a:t> </a:t>
            </a:r>
            <a:r>
              <a:rPr lang="en-US" sz="1600" err="1">
                <a:ea typeface="Segoe UI" pitchFamily="34" charset="0"/>
                <a:cs typeface="Segoe UI" pitchFamily="34" charset="0"/>
              </a:rPr>
              <a:t>quis</a:t>
            </a:r>
            <a:r>
              <a:rPr lang="en-US" sz="1600">
                <a:ea typeface="Segoe UI" pitchFamily="34" charset="0"/>
                <a:cs typeface="Segoe UI" pitchFamily="34" charset="0"/>
              </a:rPr>
              <a:t> </a:t>
            </a:r>
            <a:r>
              <a:rPr lang="en-US" sz="1600" err="1">
                <a:ea typeface="Segoe UI" pitchFamily="34" charset="0"/>
                <a:cs typeface="Segoe UI" pitchFamily="34" charset="0"/>
              </a:rPr>
              <a:t>urna</a:t>
            </a:r>
            <a:r>
              <a:rPr lang="en-US" sz="1600">
                <a:ea typeface="Segoe UI" pitchFamily="34" charset="0"/>
                <a:cs typeface="Segoe UI" pitchFamily="34" charset="0"/>
              </a:rPr>
              <a:t>.</a:t>
            </a:r>
          </a:p>
        </p:txBody>
      </p:sp>
      <p:sp>
        <p:nvSpPr>
          <p:cNvPr id="11" name="Picture Placeholder 10">
            <a:extLst>
              <a:ext uri="{FF2B5EF4-FFF2-40B4-BE49-F238E27FC236}">
                <a16:creationId xmlns:a16="http://schemas.microsoft.com/office/drawing/2014/main" id="{41907D38-3657-401B-B326-5079A2DFF669}"/>
              </a:ext>
            </a:extLst>
          </p:cNvPr>
          <p:cNvSpPr>
            <a:spLocks noGrp="1"/>
          </p:cNvSpPr>
          <p:nvPr>
            <p:ph type="pic" sz="quarter" idx="12" hasCustomPrompt="1"/>
          </p:nvPr>
        </p:nvSpPr>
        <p:spPr>
          <a:xfrm>
            <a:off x="571018" y="1762147"/>
            <a:ext cx="3194050" cy="2811780"/>
          </a:xfrm>
          <a:blipFill>
            <a:blip r:embed="rId2"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a:t>
            </a:r>
            <a:br>
              <a:rPr lang="en-US"/>
            </a:br>
            <a:r>
              <a:rPr lang="en-US"/>
              <a:t>or click or tap icon</a:t>
            </a:r>
            <a:br>
              <a:rPr lang="en-US"/>
            </a:br>
            <a:r>
              <a:rPr lang="en-US"/>
              <a:t>below to insert</a:t>
            </a:r>
          </a:p>
        </p:txBody>
      </p:sp>
      <p:sp>
        <p:nvSpPr>
          <p:cNvPr id="26" name="Picture Placeholder 10">
            <a:extLst>
              <a:ext uri="{FF2B5EF4-FFF2-40B4-BE49-F238E27FC236}">
                <a16:creationId xmlns:a16="http://schemas.microsoft.com/office/drawing/2014/main" id="{60D979D1-C9BA-4A0C-86E2-84775C8ED6A8}"/>
              </a:ext>
            </a:extLst>
          </p:cNvPr>
          <p:cNvSpPr>
            <a:spLocks noGrp="1"/>
          </p:cNvSpPr>
          <p:nvPr>
            <p:ph type="pic" sz="quarter" idx="16" hasCustomPrompt="1"/>
          </p:nvPr>
        </p:nvSpPr>
        <p:spPr>
          <a:xfrm>
            <a:off x="4499989" y="1762147"/>
            <a:ext cx="3194050" cy="2811780"/>
          </a:xfrm>
          <a:blipFill>
            <a:blip r:embed="rId2"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a:t>
            </a:r>
            <a:br>
              <a:rPr lang="en-US"/>
            </a:br>
            <a:r>
              <a:rPr lang="en-US"/>
              <a:t>or click or tap icon</a:t>
            </a:r>
            <a:br>
              <a:rPr lang="en-US"/>
            </a:br>
            <a:r>
              <a:rPr lang="en-US"/>
              <a:t>below to insert</a:t>
            </a:r>
          </a:p>
        </p:txBody>
      </p:sp>
      <p:sp>
        <p:nvSpPr>
          <p:cNvPr id="27" name="Picture Placeholder 10">
            <a:extLst>
              <a:ext uri="{FF2B5EF4-FFF2-40B4-BE49-F238E27FC236}">
                <a16:creationId xmlns:a16="http://schemas.microsoft.com/office/drawing/2014/main" id="{D209893C-33F1-4614-AAC6-9A49E7233CFA}"/>
              </a:ext>
            </a:extLst>
          </p:cNvPr>
          <p:cNvSpPr>
            <a:spLocks noGrp="1"/>
          </p:cNvSpPr>
          <p:nvPr>
            <p:ph type="pic" sz="quarter" idx="17" hasCustomPrompt="1"/>
          </p:nvPr>
        </p:nvSpPr>
        <p:spPr>
          <a:xfrm>
            <a:off x="8428959" y="1762147"/>
            <a:ext cx="3194050" cy="2811780"/>
          </a:xfrm>
          <a:blipFill>
            <a:blip r:embed="rId2"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a:t>
            </a:r>
            <a:br>
              <a:rPr lang="en-US"/>
            </a:br>
            <a:r>
              <a:rPr lang="en-US"/>
              <a:t>or click or tap icon</a:t>
            </a:r>
            <a:br>
              <a:rPr lang="en-US"/>
            </a:br>
            <a:r>
              <a:rPr lang="en-US"/>
              <a:t>below to insert</a:t>
            </a:r>
          </a:p>
        </p:txBody>
      </p:sp>
    </p:spTree>
    <p:extLst>
      <p:ext uri="{BB962C8B-B14F-4D97-AF65-F5344CB8AC3E}">
        <p14:creationId xmlns:p14="http://schemas.microsoft.com/office/powerpoint/2010/main" val="16207545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eam intro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11" name="Picture Placeholder 10">
            <a:extLst>
              <a:ext uri="{FF2B5EF4-FFF2-40B4-BE49-F238E27FC236}">
                <a16:creationId xmlns:a16="http://schemas.microsoft.com/office/drawing/2014/main" id="{41907D38-3657-401B-B326-5079A2DFF669}"/>
              </a:ext>
            </a:extLst>
          </p:cNvPr>
          <p:cNvSpPr>
            <a:spLocks noGrp="1"/>
          </p:cNvSpPr>
          <p:nvPr>
            <p:ph type="pic" sz="quarter" idx="12" hasCustomPrompt="1"/>
          </p:nvPr>
        </p:nvSpPr>
        <p:spPr>
          <a:xfrm>
            <a:off x="600105" y="1863010"/>
            <a:ext cx="1996440" cy="2017354"/>
          </a:xfr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a:t>
            </a:r>
            <a:br>
              <a:rPr lang="en-US"/>
            </a:br>
            <a:r>
              <a:rPr lang="en-US"/>
              <a:t>below to insert</a:t>
            </a:r>
          </a:p>
        </p:txBody>
      </p:sp>
      <p:sp>
        <p:nvSpPr>
          <p:cNvPr id="59" name="Picture Placeholder 10">
            <a:extLst>
              <a:ext uri="{FF2B5EF4-FFF2-40B4-BE49-F238E27FC236}">
                <a16:creationId xmlns:a16="http://schemas.microsoft.com/office/drawing/2014/main" id="{2366BFD6-C79A-4821-9C59-128762B244DE}"/>
              </a:ext>
            </a:extLst>
          </p:cNvPr>
          <p:cNvSpPr>
            <a:spLocks noGrp="1"/>
          </p:cNvSpPr>
          <p:nvPr>
            <p:ph type="pic" sz="quarter" idx="16" hasCustomPrompt="1"/>
          </p:nvPr>
        </p:nvSpPr>
        <p:spPr>
          <a:xfrm>
            <a:off x="2852609" y="1851828"/>
            <a:ext cx="1996440" cy="2017354"/>
          </a:xfr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a:t>
            </a:r>
            <a:br>
              <a:rPr lang="en-US"/>
            </a:br>
            <a:r>
              <a:rPr lang="en-US"/>
              <a:t>below to insert</a:t>
            </a:r>
          </a:p>
        </p:txBody>
      </p:sp>
      <p:sp>
        <p:nvSpPr>
          <p:cNvPr id="60" name="Picture Placeholder 10">
            <a:extLst>
              <a:ext uri="{FF2B5EF4-FFF2-40B4-BE49-F238E27FC236}">
                <a16:creationId xmlns:a16="http://schemas.microsoft.com/office/drawing/2014/main" id="{1A0F2A4E-8DBE-4057-BE8F-74E36CE5E258}"/>
              </a:ext>
            </a:extLst>
          </p:cNvPr>
          <p:cNvSpPr>
            <a:spLocks noGrp="1"/>
          </p:cNvSpPr>
          <p:nvPr>
            <p:ph type="pic" sz="quarter" idx="17" hasCustomPrompt="1"/>
          </p:nvPr>
        </p:nvSpPr>
        <p:spPr>
          <a:xfrm>
            <a:off x="5105113" y="1851828"/>
            <a:ext cx="1996440" cy="2017354"/>
          </a:xfr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a:t>
            </a:r>
            <a:br>
              <a:rPr lang="en-US"/>
            </a:br>
            <a:r>
              <a:rPr lang="en-US"/>
              <a:t>below to insert</a:t>
            </a:r>
          </a:p>
        </p:txBody>
      </p:sp>
      <p:sp>
        <p:nvSpPr>
          <p:cNvPr id="61" name="Picture Placeholder 10">
            <a:extLst>
              <a:ext uri="{FF2B5EF4-FFF2-40B4-BE49-F238E27FC236}">
                <a16:creationId xmlns:a16="http://schemas.microsoft.com/office/drawing/2014/main" id="{7921F810-9EAF-4A43-A60E-DACF9AA16822}"/>
              </a:ext>
            </a:extLst>
          </p:cNvPr>
          <p:cNvSpPr>
            <a:spLocks noGrp="1"/>
          </p:cNvSpPr>
          <p:nvPr>
            <p:ph type="pic" sz="quarter" idx="18" hasCustomPrompt="1"/>
          </p:nvPr>
        </p:nvSpPr>
        <p:spPr>
          <a:xfrm>
            <a:off x="7357617" y="1851828"/>
            <a:ext cx="1996440" cy="2017354"/>
          </a:xfr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a:t>
            </a:r>
            <a:br>
              <a:rPr lang="en-US"/>
            </a:br>
            <a:r>
              <a:rPr lang="en-US"/>
              <a:t>below to insert</a:t>
            </a:r>
          </a:p>
        </p:txBody>
      </p:sp>
      <p:sp>
        <p:nvSpPr>
          <p:cNvPr id="62" name="Picture Placeholder 10">
            <a:extLst>
              <a:ext uri="{FF2B5EF4-FFF2-40B4-BE49-F238E27FC236}">
                <a16:creationId xmlns:a16="http://schemas.microsoft.com/office/drawing/2014/main" id="{003EA4B4-A3A6-4F8C-93FC-341A31934F9F}"/>
              </a:ext>
            </a:extLst>
          </p:cNvPr>
          <p:cNvSpPr>
            <a:spLocks noGrp="1"/>
          </p:cNvSpPr>
          <p:nvPr>
            <p:ph type="pic" sz="quarter" idx="19" hasCustomPrompt="1"/>
          </p:nvPr>
        </p:nvSpPr>
        <p:spPr>
          <a:xfrm>
            <a:off x="9610122" y="1851828"/>
            <a:ext cx="1996440" cy="2017354"/>
          </a:xfr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a:t>
            </a:r>
            <a:br>
              <a:rPr lang="en-US"/>
            </a:br>
            <a:r>
              <a:rPr lang="en-US"/>
              <a:t>below to insert</a:t>
            </a:r>
          </a:p>
        </p:txBody>
      </p:sp>
      <p:sp>
        <p:nvSpPr>
          <p:cNvPr id="53" name="Rectangle 52">
            <a:extLst>
              <a:ext uri="{FF2B5EF4-FFF2-40B4-BE49-F238E27FC236}">
                <a16:creationId xmlns:a16="http://schemas.microsoft.com/office/drawing/2014/main" id="{503E110D-0D3C-4ABA-B30E-CFA41A95CA2F}"/>
              </a:ext>
            </a:extLst>
          </p:cNvPr>
          <p:cNvSpPr/>
          <p:nvPr/>
        </p:nvSpPr>
        <p:spPr bwMode="auto">
          <a:xfrm>
            <a:off x="673822" y="1958918"/>
            <a:ext cx="1825538" cy="1825538"/>
          </a:xfrm>
          <a:prstGeom prst="rect">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5D2BE623-0483-43CD-A46D-33BE712D6173}"/>
              </a:ext>
            </a:extLst>
          </p:cNvPr>
          <p:cNvSpPr/>
          <p:nvPr/>
        </p:nvSpPr>
        <p:spPr bwMode="auto">
          <a:xfrm>
            <a:off x="2929287" y="1958918"/>
            <a:ext cx="1825538" cy="1825538"/>
          </a:xfrm>
          <a:prstGeom prst="rect">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AA887238-3434-49EC-A288-3A489142303F}"/>
              </a:ext>
            </a:extLst>
          </p:cNvPr>
          <p:cNvSpPr/>
          <p:nvPr/>
        </p:nvSpPr>
        <p:spPr bwMode="auto">
          <a:xfrm>
            <a:off x="5184752" y="1958918"/>
            <a:ext cx="1825538" cy="1825538"/>
          </a:xfrm>
          <a:prstGeom prst="rect">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56" name="Rectangle 55">
            <a:extLst>
              <a:ext uri="{FF2B5EF4-FFF2-40B4-BE49-F238E27FC236}">
                <a16:creationId xmlns:a16="http://schemas.microsoft.com/office/drawing/2014/main" id="{FCE42E52-EF02-4124-BEFE-7C48F5AAE847}"/>
              </a:ext>
            </a:extLst>
          </p:cNvPr>
          <p:cNvSpPr/>
          <p:nvPr/>
        </p:nvSpPr>
        <p:spPr bwMode="auto">
          <a:xfrm>
            <a:off x="7440217" y="1958918"/>
            <a:ext cx="1825538" cy="1825538"/>
          </a:xfrm>
          <a:prstGeom prst="rect">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0E82EBD7-42B3-415F-99B3-BB43E6FB7114}"/>
              </a:ext>
            </a:extLst>
          </p:cNvPr>
          <p:cNvSpPr/>
          <p:nvPr/>
        </p:nvSpPr>
        <p:spPr bwMode="auto">
          <a:xfrm>
            <a:off x="9695682" y="1958918"/>
            <a:ext cx="1825538" cy="1825538"/>
          </a:xfrm>
          <a:prstGeom prst="rect">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3C03664C-8731-4E38-92A9-09532E738947}"/>
              </a:ext>
            </a:extLst>
          </p:cNvPr>
          <p:cNvSpPr>
            <a:spLocks noGrp="1"/>
          </p:cNvSpPr>
          <p:nvPr>
            <p:ph type="body" sz="quarter" idx="20" hasCustomPrompt="1"/>
          </p:nvPr>
        </p:nvSpPr>
        <p:spPr>
          <a:xfrm>
            <a:off x="780062" y="4189334"/>
            <a:ext cx="1816483" cy="276999"/>
          </a:xfrm>
        </p:spPr>
        <p:txBody>
          <a:bodyPr/>
          <a:lstStyle>
            <a:lvl1pPr marL="0" indent="0">
              <a:buNone/>
              <a:defRPr lang="en-US" sz="1800" i="0" dirty="0">
                <a:solidFill>
                  <a:schemeClr val="accent1"/>
                </a:solidFill>
                <a:ea typeface="Segoe UI" pitchFamily="34" charset="0"/>
                <a:cs typeface="Segoe UI" pitchFamily="34" charset="0"/>
              </a:defRPr>
            </a:lvl1pPr>
            <a:lvl2pPr marL="228600" indent="0">
              <a:buNone/>
              <a:defRPr sz="1800">
                <a:latin typeface="+mn-lt"/>
              </a:defRPr>
            </a:lvl2pPr>
            <a:lvl3pPr marL="457200" indent="0">
              <a:buNone/>
              <a:defRPr sz="1800">
                <a:latin typeface="+mn-lt"/>
              </a:defRPr>
            </a:lvl3pPr>
            <a:lvl4pPr marL="661988" indent="0">
              <a:buNone/>
              <a:defRPr sz="1800">
                <a:latin typeface="+mn-lt"/>
              </a:defRPr>
            </a:lvl4pPr>
            <a:lvl5pPr marL="855663" indent="0">
              <a:buNone/>
              <a:defRPr sz="1800">
                <a:latin typeface="+mn-lt"/>
              </a:defRPr>
            </a:lvl5pPr>
          </a:lstStyle>
          <a:p>
            <a:pPr defTabSz="932472" fontAlgn="base">
              <a:spcBef>
                <a:spcPct val="0"/>
              </a:spcBef>
              <a:spcAft>
                <a:spcPct val="0"/>
              </a:spcAft>
            </a:pPr>
            <a:r>
              <a:rPr lang="en-US" sz="1800" i="0">
                <a:solidFill>
                  <a:schemeClr val="accent1"/>
                </a:solidFill>
                <a:latin typeface="+mj-lt"/>
                <a:ea typeface="Segoe UI" pitchFamily="34" charset="0"/>
                <a:cs typeface="Segoe UI" pitchFamily="34" charset="0"/>
              </a:rPr>
              <a:t>Lorem ipsum</a:t>
            </a:r>
          </a:p>
        </p:txBody>
      </p:sp>
      <p:sp>
        <p:nvSpPr>
          <p:cNvPr id="63" name="Text Placeholder 4">
            <a:extLst>
              <a:ext uri="{FF2B5EF4-FFF2-40B4-BE49-F238E27FC236}">
                <a16:creationId xmlns:a16="http://schemas.microsoft.com/office/drawing/2014/main" id="{B882C66F-2838-4AEE-AC4A-F36911B8ED1D}"/>
              </a:ext>
            </a:extLst>
          </p:cNvPr>
          <p:cNvSpPr>
            <a:spLocks noGrp="1"/>
          </p:cNvSpPr>
          <p:nvPr>
            <p:ph type="body" sz="quarter" idx="21" hasCustomPrompt="1"/>
          </p:nvPr>
        </p:nvSpPr>
        <p:spPr>
          <a:xfrm>
            <a:off x="780062" y="4539632"/>
            <a:ext cx="1816483" cy="430887"/>
          </a:xfrm>
        </p:spPr>
        <p:txBody>
          <a:bodyPr/>
          <a:lstStyle>
            <a:lvl1pPr marL="0" indent="0">
              <a:buNone/>
              <a:defRPr sz="1400" i="1">
                <a:latin typeface="+mn-lt"/>
              </a:defRPr>
            </a:lvl1pPr>
            <a:lvl2pPr marL="228600" indent="0">
              <a:buNone/>
              <a:defRPr sz="1400" i="1">
                <a:latin typeface="+mn-lt"/>
              </a:defRPr>
            </a:lvl2pPr>
            <a:lvl3pPr marL="457200" indent="0">
              <a:buNone/>
              <a:defRPr sz="1400" i="1">
                <a:latin typeface="+mn-lt"/>
              </a:defRPr>
            </a:lvl3pPr>
            <a:lvl4pPr marL="661988" indent="0">
              <a:buNone/>
              <a:defRPr sz="1400" i="1">
                <a:latin typeface="+mn-lt"/>
              </a:defRPr>
            </a:lvl4pPr>
            <a:lvl5pPr marL="855663" indent="0">
              <a:buNone/>
              <a:defRPr sz="1400" i="1">
                <a:latin typeface="+mn-lt"/>
              </a:defRPr>
            </a:lvl5pPr>
          </a:lstStyle>
          <a:p>
            <a:pPr defTabSz="932472" fontAlgn="base">
              <a:spcBef>
                <a:spcPct val="0"/>
              </a:spcBef>
              <a:spcAft>
                <a:spcPct val="0"/>
              </a:spcAft>
            </a:pPr>
            <a:r>
              <a:rPr lang="en-US" sz="1400" i="1">
                <a:solidFill>
                  <a:schemeClr val="tx1"/>
                </a:solidFill>
                <a:ea typeface="Segoe UI" pitchFamily="34" charset="0"/>
                <a:cs typeface="Segoe UI" pitchFamily="34" charset="0"/>
              </a:rPr>
              <a:t>Lorem ipsum dolor sit </a:t>
            </a:r>
            <a:r>
              <a:rPr lang="en-US" sz="1400" i="1" err="1">
                <a:solidFill>
                  <a:schemeClr val="tx1"/>
                </a:solidFill>
                <a:ea typeface="Segoe UI" pitchFamily="34" charset="0"/>
                <a:cs typeface="Segoe UI" pitchFamily="34" charset="0"/>
              </a:rPr>
              <a:t>amet</a:t>
            </a:r>
            <a:endParaRPr lang="en-US" sz="1600" i="1">
              <a:solidFill>
                <a:schemeClr val="tx1"/>
              </a:solidFill>
              <a:ea typeface="Segoe UI" pitchFamily="34" charset="0"/>
              <a:cs typeface="Segoe UI" pitchFamily="34" charset="0"/>
            </a:endParaRPr>
          </a:p>
        </p:txBody>
      </p:sp>
      <p:grpSp>
        <p:nvGrpSpPr>
          <p:cNvPr id="64" name="Group 63">
            <a:extLst>
              <a:ext uri="{FF2B5EF4-FFF2-40B4-BE49-F238E27FC236}">
                <a16:creationId xmlns:a16="http://schemas.microsoft.com/office/drawing/2014/main" id="{CDB5AEC9-C1A8-4CEF-A3A3-27F3C077A1B9}"/>
              </a:ext>
            </a:extLst>
          </p:cNvPr>
          <p:cNvGrpSpPr/>
          <p:nvPr/>
        </p:nvGrpSpPr>
        <p:grpSpPr>
          <a:xfrm>
            <a:off x="588262" y="4059104"/>
            <a:ext cx="562936" cy="1051917"/>
            <a:chOff x="588262" y="4109720"/>
            <a:chExt cx="562936" cy="1051917"/>
          </a:xfrm>
        </p:grpSpPr>
        <p:sp>
          <p:nvSpPr>
            <p:cNvPr id="65" name="Rectangle 64">
              <a:extLst>
                <a:ext uri="{FF2B5EF4-FFF2-40B4-BE49-F238E27FC236}">
                  <a16:creationId xmlns:a16="http://schemas.microsoft.com/office/drawing/2014/main" id="{B2993313-8750-4224-A69A-7F407AB52A4A}"/>
                </a:ext>
              </a:extLst>
            </p:cNvPr>
            <p:cNvSpPr/>
            <p:nvPr/>
          </p:nvSpPr>
          <p:spPr bwMode="auto">
            <a:xfrm>
              <a:off x="590802" y="5070197"/>
              <a:ext cx="91440" cy="9144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cxnSp>
          <p:nvCxnSpPr>
            <p:cNvPr id="66" name="Straight Connector 65">
              <a:extLst>
                <a:ext uri="{FF2B5EF4-FFF2-40B4-BE49-F238E27FC236}">
                  <a16:creationId xmlns:a16="http://schemas.microsoft.com/office/drawing/2014/main" id="{0FAC1C9C-A984-4524-8A7E-8C7EB5F05917}"/>
                </a:ext>
              </a:extLst>
            </p:cNvPr>
            <p:cNvCxnSpPr>
              <a:cxnSpLocks/>
            </p:cNvCxnSpPr>
            <p:nvPr/>
          </p:nvCxnSpPr>
          <p:spPr>
            <a:xfrm flipV="1">
              <a:off x="636522" y="4110078"/>
              <a:ext cx="0" cy="1040129"/>
            </a:xfrm>
            <a:prstGeom prst="line">
              <a:avLst/>
            </a:prstGeom>
            <a:ln w="6350">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B9D0605-C5F5-41AD-983D-0E85D7B6658D}"/>
                </a:ext>
              </a:extLst>
            </p:cNvPr>
            <p:cNvCxnSpPr>
              <a:cxnSpLocks/>
            </p:cNvCxnSpPr>
            <p:nvPr/>
          </p:nvCxnSpPr>
          <p:spPr>
            <a:xfrm flipH="1">
              <a:off x="588262" y="4109720"/>
              <a:ext cx="562936" cy="0"/>
            </a:xfrm>
            <a:prstGeom prst="line">
              <a:avLst/>
            </a:prstGeom>
            <a:ln w="2857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8" name="Text Placeholder 4">
            <a:extLst>
              <a:ext uri="{FF2B5EF4-FFF2-40B4-BE49-F238E27FC236}">
                <a16:creationId xmlns:a16="http://schemas.microsoft.com/office/drawing/2014/main" id="{82C9E126-8907-4D01-AFBA-8B32705B35C5}"/>
              </a:ext>
            </a:extLst>
          </p:cNvPr>
          <p:cNvSpPr>
            <a:spLocks noGrp="1"/>
          </p:cNvSpPr>
          <p:nvPr>
            <p:ph type="body" sz="quarter" idx="22" hasCustomPrompt="1"/>
          </p:nvPr>
        </p:nvSpPr>
        <p:spPr>
          <a:xfrm>
            <a:off x="3032566" y="4189334"/>
            <a:ext cx="1816483" cy="276999"/>
          </a:xfrm>
        </p:spPr>
        <p:txBody>
          <a:bodyPr/>
          <a:lstStyle>
            <a:lvl1pPr marL="0" indent="0">
              <a:buNone/>
              <a:defRPr lang="en-US" sz="1800" i="0" dirty="0">
                <a:solidFill>
                  <a:schemeClr val="accent1"/>
                </a:solidFill>
                <a:ea typeface="Segoe UI" pitchFamily="34" charset="0"/>
                <a:cs typeface="Segoe UI" pitchFamily="34" charset="0"/>
              </a:defRPr>
            </a:lvl1pPr>
            <a:lvl2pPr marL="228600" indent="0">
              <a:buNone/>
              <a:defRPr sz="1800">
                <a:latin typeface="+mn-lt"/>
              </a:defRPr>
            </a:lvl2pPr>
            <a:lvl3pPr marL="457200" indent="0">
              <a:buNone/>
              <a:defRPr sz="1800">
                <a:latin typeface="+mn-lt"/>
              </a:defRPr>
            </a:lvl3pPr>
            <a:lvl4pPr marL="661988" indent="0">
              <a:buNone/>
              <a:defRPr sz="1800">
                <a:latin typeface="+mn-lt"/>
              </a:defRPr>
            </a:lvl4pPr>
            <a:lvl5pPr marL="855663" indent="0">
              <a:buNone/>
              <a:defRPr sz="1800">
                <a:latin typeface="+mn-lt"/>
              </a:defRPr>
            </a:lvl5pPr>
          </a:lstStyle>
          <a:p>
            <a:pPr defTabSz="932472" fontAlgn="base">
              <a:spcBef>
                <a:spcPct val="0"/>
              </a:spcBef>
              <a:spcAft>
                <a:spcPct val="0"/>
              </a:spcAft>
            </a:pPr>
            <a:r>
              <a:rPr lang="en-US" sz="1800" i="0">
                <a:solidFill>
                  <a:schemeClr val="accent1"/>
                </a:solidFill>
                <a:latin typeface="+mj-lt"/>
                <a:ea typeface="Segoe UI" pitchFamily="34" charset="0"/>
                <a:cs typeface="Segoe UI" pitchFamily="34" charset="0"/>
              </a:rPr>
              <a:t>Lorem ipsum</a:t>
            </a:r>
          </a:p>
        </p:txBody>
      </p:sp>
      <p:sp>
        <p:nvSpPr>
          <p:cNvPr id="69" name="Text Placeholder 4">
            <a:extLst>
              <a:ext uri="{FF2B5EF4-FFF2-40B4-BE49-F238E27FC236}">
                <a16:creationId xmlns:a16="http://schemas.microsoft.com/office/drawing/2014/main" id="{29E1084E-D1E6-4E58-9821-387B588CB480}"/>
              </a:ext>
            </a:extLst>
          </p:cNvPr>
          <p:cNvSpPr>
            <a:spLocks noGrp="1"/>
          </p:cNvSpPr>
          <p:nvPr>
            <p:ph type="body" sz="quarter" idx="23" hasCustomPrompt="1"/>
          </p:nvPr>
        </p:nvSpPr>
        <p:spPr>
          <a:xfrm>
            <a:off x="3032566" y="4539632"/>
            <a:ext cx="1816483" cy="430887"/>
          </a:xfrm>
        </p:spPr>
        <p:txBody>
          <a:bodyPr/>
          <a:lstStyle>
            <a:lvl1pPr marL="0" indent="0">
              <a:buNone/>
              <a:defRPr sz="1400" i="1">
                <a:latin typeface="+mn-lt"/>
              </a:defRPr>
            </a:lvl1pPr>
            <a:lvl2pPr marL="228600" indent="0">
              <a:buNone/>
              <a:defRPr sz="1400" i="1">
                <a:latin typeface="+mn-lt"/>
              </a:defRPr>
            </a:lvl2pPr>
            <a:lvl3pPr marL="457200" indent="0">
              <a:buNone/>
              <a:defRPr sz="1400" i="1">
                <a:latin typeface="+mn-lt"/>
              </a:defRPr>
            </a:lvl3pPr>
            <a:lvl4pPr marL="661988" indent="0">
              <a:buNone/>
              <a:defRPr sz="1400" i="1">
                <a:latin typeface="+mn-lt"/>
              </a:defRPr>
            </a:lvl4pPr>
            <a:lvl5pPr marL="855663" indent="0">
              <a:buNone/>
              <a:defRPr sz="1400" i="1">
                <a:latin typeface="+mn-lt"/>
              </a:defRPr>
            </a:lvl5pPr>
          </a:lstStyle>
          <a:p>
            <a:pPr defTabSz="932472" fontAlgn="base">
              <a:spcBef>
                <a:spcPct val="0"/>
              </a:spcBef>
              <a:spcAft>
                <a:spcPct val="0"/>
              </a:spcAft>
            </a:pPr>
            <a:r>
              <a:rPr lang="en-US" sz="1400" i="1">
                <a:solidFill>
                  <a:schemeClr val="tx1"/>
                </a:solidFill>
                <a:ea typeface="Segoe UI" pitchFamily="34" charset="0"/>
                <a:cs typeface="Segoe UI" pitchFamily="34" charset="0"/>
              </a:rPr>
              <a:t>Lorem ipsum dolor sit </a:t>
            </a:r>
            <a:r>
              <a:rPr lang="en-US" sz="1400" i="1" err="1">
                <a:solidFill>
                  <a:schemeClr val="tx1"/>
                </a:solidFill>
                <a:ea typeface="Segoe UI" pitchFamily="34" charset="0"/>
                <a:cs typeface="Segoe UI" pitchFamily="34" charset="0"/>
              </a:rPr>
              <a:t>amet</a:t>
            </a:r>
            <a:endParaRPr lang="en-US" sz="1600" i="1">
              <a:solidFill>
                <a:schemeClr val="tx1"/>
              </a:solidFill>
              <a:ea typeface="Segoe UI" pitchFamily="34" charset="0"/>
              <a:cs typeface="Segoe UI" pitchFamily="34" charset="0"/>
            </a:endParaRPr>
          </a:p>
        </p:txBody>
      </p:sp>
      <p:grpSp>
        <p:nvGrpSpPr>
          <p:cNvPr id="70" name="Group 69">
            <a:extLst>
              <a:ext uri="{FF2B5EF4-FFF2-40B4-BE49-F238E27FC236}">
                <a16:creationId xmlns:a16="http://schemas.microsoft.com/office/drawing/2014/main" id="{EFAA5883-CB2E-4935-8FC2-74C716FA7C62}"/>
              </a:ext>
            </a:extLst>
          </p:cNvPr>
          <p:cNvGrpSpPr/>
          <p:nvPr/>
        </p:nvGrpSpPr>
        <p:grpSpPr>
          <a:xfrm>
            <a:off x="2843727" y="4059104"/>
            <a:ext cx="562936" cy="1051917"/>
            <a:chOff x="588262" y="4109720"/>
            <a:chExt cx="562936" cy="1051917"/>
          </a:xfrm>
        </p:grpSpPr>
        <p:sp>
          <p:nvSpPr>
            <p:cNvPr id="71" name="Rectangle 70">
              <a:extLst>
                <a:ext uri="{FF2B5EF4-FFF2-40B4-BE49-F238E27FC236}">
                  <a16:creationId xmlns:a16="http://schemas.microsoft.com/office/drawing/2014/main" id="{295F0802-45AB-4190-AEF1-3BFA3A8C9EED}"/>
                </a:ext>
              </a:extLst>
            </p:cNvPr>
            <p:cNvSpPr/>
            <p:nvPr/>
          </p:nvSpPr>
          <p:spPr bwMode="auto">
            <a:xfrm>
              <a:off x="590802" y="5070197"/>
              <a:ext cx="91440" cy="9144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3BEFD83A-08C3-4EEB-9869-50BD4F5660BB}"/>
                </a:ext>
              </a:extLst>
            </p:cNvPr>
            <p:cNvCxnSpPr>
              <a:cxnSpLocks/>
            </p:cNvCxnSpPr>
            <p:nvPr/>
          </p:nvCxnSpPr>
          <p:spPr>
            <a:xfrm flipV="1">
              <a:off x="636522" y="4110078"/>
              <a:ext cx="0" cy="1040129"/>
            </a:xfrm>
            <a:prstGeom prst="line">
              <a:avLst/>
            </a:prstGeom>
            <a:ln w="6350">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562CD59-A03F-4811-8A02-CB75BBAABDDF}"/>
                </a:ext>
              </a:extLst>
            </p:cNvPr>
            <p:cNvCxnSpPr>
              <a:cxnSpLocks/>
            </p:cNvCxnSpPr>
            <p:nvPr/>
          </p:nvCxnSpPr>
          <p:spPr>
            <a:xfrm flipH="1">
              <a:off x="588262" y="4109720"/>
              <a:ext cx="562936" cy="0"/>
            </a:xfrm>
            <a:prstGeom prst="line">
              <a:avLst/>
            </a:prstGeom>
            <a:ln w="2857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4" name="Text Placeholder 4">
            <a:extLst>
              <a:ext uri="{FF2B5EF4-FFF2-40B4-BE49-F238E27FC236}">
                <a16:creationId xmlns:a16="http://schemas.microsoft.com/office/drawing/2014/main" id="{73BEA7CC-D041-4BAE-968A-C88438270D27}"/>
              </a:ext>
            </a:extLst>
          </p:cNvPr>
          <p:cNvSpPr>
            <a:spLocks noGrp="1"/>
          </p:cNvSpPr>
          <p:nvPr>
            <p:ph type="body" sz="quarter" idx="24" hasCustomPrompt="1"/>
          </p:nvPr>
        </p:nvSpPr>
        <p:spPr>
          <a:xfrm>
            <a:off x="5285070" y="4189334"/>
            <a:ext cx="1816483" cy="276999"/>
          </a:xfrm>
        </p:spPr>
        <p:txBody>
          <a:bodyPr/>
          <a:lstStyle>
            <a:lvl1pPr marL="0" indent="0">
              <a:buNone/>
              <a:defRPr lang="en-US" sz="1800" i="0" dirty="0">
                <a:solidFill>
                  <a:schemeClr val="accent1"/>
                </a:solidFill>
                <a:ea typeface="Segoe UI" pitchFamily="34" charset="0"/>
                <a:cs typeface="Segoe UI" pitchFamily="34" charset="0"/>
              </a:defRPr>
            </a:lvl1pPr>
            <a:lvl2pPr marL="228600" indent="0">
              <a:buNone/>
              <a:defRPr sz="1800">
                <a:latin typeface="+mn-lt"/>
              </a:defRPr>
            </a:lvl2pPr>
            <a:lvl3pPr marL="457200" indent="0">
              <a:buNone/>
              <a:defRPr sz="1800">
                <a:latin typeface="+mn-lt"/>
              </a:defRPr>
            </a:lvl3pPr>
            <a:lvl4pPr marL="661988" indent="0">
              <a:buNone/>
              <a:defRPr sz="1800">
                <a:latin typeface="+mn-lt"/>
              </a:defRPr>
            </a:lvl4pPr>
            <a:lvl5pPr marL="855663" indent="0">
              <a:buNone/>
              <a:defRPr sz="1800">
                <a:latin typeface="+mn-lt"/>
              </a:defRPr>
            </a:lvl5pPr>
          </a:lstStyle>
          <a:p>
            <a:pPr defTabSz="932472" fontAlgn="base">
              <a:spcBef>
                <a:spcPct val="0"/>
              </a:spcBef>
              <a:spcAft>
                <a:spcPct val="0"/>
              </a:spcAft>
            </a:pPr>
            <a:r>
              <a:rPr lang="en-US" sz="1800" i="0">
                <a:solidFill>
                  <a:schemeClr val="accent1"/>
                </a:solidFill>
                <a:latin typeface="+mj-lt"/>
                <a:ea typeface="Segoe UI" pitchFamily="34" charset="0"/>
                <a:cs typeface="Segoe UI" pitchFamily="34" charset="0"/>
              </a:rPr>
              <a:t>Lorem ipsum</a:t>
            </a:r>
          </a:p>
        </p:txBody>
      </p:sp>
      <p:sp>
        <p:nvSpPr>
          <p:cNvPr id="75" name="Text Placeholder 4">
            <a:extLst>
              <a:ext uri="{FF2B5EF4-FFF2-40B4-BE49-F238E27FC236}">
                <a16:creationId xmlns:a16="http://schemas.microsoft.com/office/drawing/2014/main" id="{80A70EFB-E874-428E-ABBE-0E2B09B58002}"/>
              </a:ext>
            </a:extLst>
          </p:cNvPr>
          <p:cNvSpPr>
            <a:spLocks noGrp="1"/>
          </p:cNvSpPr>
          <p:nvPr>
            <p:ph type="body" sz="quarter" idx="25" hasCustomPrompt="1"/>
          </p:nvPr>
        </p:nvSpPr>
        <p:spPr>
          <a:xfrm>
            <a:off x="5285070" y="4539632"/>
            <a:ext cx="1816483" cy="430887"/>
          </a:xfrm>
        </p:spPr>
        <p:txBody>
          <a:bodyPr/>
          <a:lstStyle>
            <a:lvl1pPr marL="0" indent="0">
              <a:buNone/>
              <a:defRPr sz="1400" i="1">
                <a:latin typeface="+mn-lt"/>
              </a:defRPr>
            </a:lvl1pPr>
            <a:lvl2pPr marL="228600" indent="0">
              <a:buNone/>
              <a:defRPr sz="1400" i="1">
                <a:latin typeface="+mn-lt"/>
              </a:defRPr>
            </a:lvl2pPr>
            <a:lvl3pPr marL="457200" indent="0">
              <a:buNone/>
              <a:defRPr sz="1400" i="1">
                <a:latin typeface="+mn-lt"/>
              </a:defRPr>
            </a:lvl3pPr>
            <a:lvl4pPr marL="661988" indent="0">
              <a:buNone/>
              <a:defRPr sz="1400" i="1">
                <a:latin typeface="+mn-lt"/>
              </a:defRPr>
            </a:lvl4pPr>
            <a:lvl5pPr marL="855663" indent="0">
              <a:buNone/>
              <a:defRPr sz="1400" i="1">
                <a:latin typeface="+mn-lt"/>
              </a:defRPr>
            </a:lvl5pPr>
          </a:lstStyle>
          <a:p>
            <a:pPr defTabSz="932472" fontAlgn="base">
              <a:spcBef>
                <a:spcPct val="0"/>
              </a:spcBef>
              <a:spcAft>
                <a:spcPct val="0"/>
              </a:spcAft>
            </a:pPr>
            <a:r>
              <a:rPr lang="en-US" sz="1400" i="1">
                <a:solidFill>
                  <a:schemeClr val="tx1"/>
                </a:solidFill>
                <a:ea typeface="Segoe UI" pitchFamily="34" charset="0"/>
                <a:cs typeface="Segoe UI" pitchFamily="34" charset="0"/>
              </a:rPr>
              <a:t>Lorem ipsum dolor sit </a:t>
            </a:r>
            <a:r>
              <a:rPr lang="en-US" sz="1400" i="1" err="1">
                <a:solidFill>
                  <a:schemeClr val="tx1"/>
                </a:solidFill>
                <a:ea typeface="Segoe UI" pitchFamily="34" charset="0"/>
                <a:cs typeface="Segoe UI" pitchFamily="34" charset="0"/>
              </a:rPr>
              <a:t>amet</a:t>
            </a:r>
            <a:endParaRPr lang="en-US" sz="1600" i="1">
              <a:solidFill>
                <a:schemeClr val="tx1"/>
              </a:solidFill>
              <a:ea typeface="Segoe UI" pitchFamily="34" charset="0"/>
              <a:cs typeface="Segoe UI" pitchFamily="34" charset="0"/>
            </a:endParaRPr>
          </a:p>
        </p:txBody>
      </p:sp>
      <p:grpSp>
        <p:nvGrpSpPr>
          <p:cNvPr id="76" name="Group 75">
            <a:extLst>
              <a:ext uri="{FF2B5EF4-FFF2-40B4-BE49-F238E27FC236}">
                <a16:creationId xmlns:a16="http://schemas.microsoft.com/office/drawing/2014/main" id="{D0DF0DB9-5C2E-4DFD-B83B-C770E34BF60C}"/>
              </a:ext>
            </a:extLst>
          </p:cNvPr>
          <p:cNvGrpSpPr/>
          <p:nvPr/>
        </p:nvGrpSpPr>
        <p:grpSpPr>
          <a:xfrm>
            <a:off x="5099192" y="4059104"/>
            <a:ext cx="562936" cy="1051917"/>
            <a:chOff x="588262" y="4109720"/>
            <a:chExt cx="562936" cy="1051917"/>
          </a:xfrm>
        </p:grpSpPr>
        <p:sp>
          <p:nvSpPr>
            <p:cNvPr id="77" name="Rectangle 76">
              <a:extLst>
                <a:ext uri="{FF2B5EF4-FFF2-40B4-BE49-F238E27FC236}">
                  <a16:creationId xmlns:a16="http://schemas.microsoft.com/office/drawing/2014/main" id="{4F2B6CBE-3E3F-447C-8CAB-0ED5B3D2D154}"/>
                </a:ext>
              </a:extLst>
            </p:cNvPr>
            <p:cNvSpPr/>
            <p:nvPr/>
          </p:nvSpPr>
          <p:spPr bwMode="auto">
            <a:xfrm>
              <a:off x="590802" y="5070197"/>
              <a:ext cx="91440" cy="9144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cxnSp>
          <p:nvCxnSpPr>
            <p:cNvPr id="78" name="Straight Connector 77">
              <a:extLst>
                <a:ext uri="{FF2B5EF4-FFF2-40B4-BE49-F238E27FC236}">
                  <a16:creationId xmlns:a16="http://schemas.microsoft.com/office/drawing/2014/main" id="{61C85EA1-856D-4D4D-B71E-75780DAD8D5A}"/>
                </a:ext>
              </a:extLst>
            </p:cNvPr>
            <p:cNvCxnSpPr>
              <a:cxnSpLocks/>
            </p:cNvCxnSpPr>
            <p:nvPr/>
          </p:nvCxnSpPr>
          <p:spPr>
            <a:xfrm flipV="1">
              <a:off x="636522" y="4110078"/>
              <a:ext cx="0" cy="1040129"/>
            </a:xfrm>
            <a:prstGeom prst="line">
              <a:avLst/>
            </a:prstGeom>
            <a:ln w="6350">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62EDEAF-3A98-45CE-8E9E-C2254F4CC029}"/>
                </a:ext>
              </a:extLst>
            </p:cNvPr>
            <p:cNvCxnSpPr>
              <a:cxnSpLocks/>
            </p:cNvCxnSpPr>
            <p:nvPr/>
          </p:nvCxnSpPr>
          <p:spPr>
            <a:xfrm flipH="1">
              <a:off x="588262" y="4109720"/>
              <a:ext cx="562936" cy="0"/>
            </a:xfrm>
            <a:prstGeom prst="line">
              <a:avLst/>
            </a:prstGeom>
            <a:ln w="2857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80" name="Text Placeholder 4">
            <a:extLst>
              <a:ext uri="{FF2B5EF4-FFF2-40B4-BE49-F238E27FC236}">
                <a16:creationId xmlns:a16="http://schemas.microsoft.com/office/drawing/2014/main" id="{D3CF6030-3571-489B-B4C5-327CDC3F9812}"/>
              </a:ext>
            </a:extLst>
          </p:cNvPr>
          <p:cNvSpPr>
            <a:spLocks noGrp="1"/>
          </p:cNvSpPr>
          <p:nvPr>
            <p:ph type="body" sz="quarter" idx="26" hasCustomPrompt="1"/>
          </p:nvPr>
        </p:nvSpPr>
        <p:spPr>
          <a:xfrm>
            <a:off x="7537574" y="4189334"/>
            <a:ext cx="1816483" cy="276999"/>
          </a:xfrm>
        </p:spPr>
        <p:txBody>
          <a:bodyPr/>
          <a:lstStyle>
            <a:lvl1pPr marL="0" indent="0">
              <a:buNone/>
              <a:defRPr lang="en-US" sz="1800" i="0" dirty="0">
                <a:solidFill>
                  <a:schemeClr val="accent1"/>
                </a:solidFill>
                <a:ea typeface="Segoe UI" pitchFamily="34" charset="0"/>
                <a:cs typeface="Segoe UI" pitchFamily="34" charset="0"/>
              </a:defRPr>
            </a:lvl1pPr>
            <a:lvl2pPr marL="228600" indent="0">
              <a:buNone/>
              <a:defRPr sz="1800">
                <a:latin typeface="+mn-lt"/>
              </a:defRPr>
            </a:lvl2pPr>
            <a:lvl3pPr marL="457200" indent="0">
              <a:buNone/>
              <a:defRPr sz="1800">
                <a:latin typeface="+mn-lt"/>
              </a:defRPr>
            </a:lvl3pPr>
            <a:lvl4pPr marL="661988" indent="0">
              <a:buNone/>
              <a:defRPr sz="1800">
                <a:latin typeface="+mn-lt"/>
              </a:defRPr>
            </a:lvl4pPr>
            <a:lvl5pPr marL="855663" indent="0">
              <a:buNone/>
              <a:defRPr sz="1800">
                <a:latin typeface="+mn-lt"/>
              </a:defRPr>
            </a:lvl5pPr>
          </a:lstStyle>
          <a:p>
            <a:pPr defTabSz="932472" fontAlgn="base">
              <a:spcBef>
                <a:spcPct val="0"/>
              </a:spcBef>
              <a:spcAft>
                <a:spcPct val="0"/>
              </a:spcAft>
            </a:pPr>
            <a:r>
              <a:rPr lang="en-US" sz="1800" i="0">
                <a:solidFill>
                  <a:schemeClr val="accent1"/>
                </a:solidFill>
                <a:latin typeface="+mj-lt"/>
                <a:ea typeface="Segoe UI" pitchFamily="34" charset="0"/>
                <a:cs typeface="Segoe UI" pitchFamily="34" charset="0"/>
              </a:rPr>
              <a:t>Lorem ipsum</a:t>
            </a:r>
          </a:p>
        </p:txBody>
      </p:sp>
      <p:sp>
        <p:nvSpPr>
          <p:cNvPr id="81" name="Text Placeholder 4">
            <a:extLst>
              <a:ext uri="{FF2B5EF4-FFF2-40B4-BE49-F238E27FC236}">
                <a16:creationId xmlns:a16="http://schemas.microsoft.com/office/drawing/2014/main" id="{509316BF-773E-42D8-A475-2D4D941B1CB1}"/>
              </a:ext>
            </a:extLst>
          </p:cNvPr>
          <p:cNvSpPr>
            <a:spLocks noGrp="1"/>
          </p:cNvSpPr>
          <p:nvPr>
            <p:ph type="body" sz="quarter" idx="27" hasCustomPrompt="1"/>
          </p:nvPr>
        </p:nvSpPr>
        <p:spPr>
          <a:xfrm>
            <a:off x="7537574" y="4539632"/>
            <a:ext cx="1816483" cy="430887"/>
          </a:xfrm>
        </p:spPr>
        <p:txBody>
          <a:bodyPr/>
          <a:lstStyle>
            <a:lvl1pPr marL="0" indent="0">
              <a:buNone/>
              <a:defRPr sz="1400" i="1">
                <a:latin typeface="+mn-lt"/>
              </a:defRPr>
            </a:lvl1pPr>
            <a:lvl2pPr marL="228600" indent="0">
              <a:buNone/>
              <a:defRPr sz="1400" i="1">
                <a:latin typeface="+mn-lt"/>
              </a:defRPr>
            </a:lvl2pPr>
            <a:lvl3pPr marL="457200" indent="0">
              <a:buNone/>
              <a:defRPr sz="1400" i="1">
                <a:latin typeface="+mn-lt"/>
              </a:defRPr>
            </a:lvl3pPr>
            <a:lvl4pPr marL="661988" indent="0">
              <a:buNone/>
              <a:defRPr sz="1400" i="1">
                <a:latin typeface="+mn-lt"/>
              </a:defRPr>
            </a:lvl4pPr>
            <a:lvl5pPr marL="855663" indent="0">
              <a:buNone/>
              <a:defRPr sz="1400" i="1">
                <a:latin typeface="+mn-lt"/>
              </a:defRPr>
            </a:lvl5pPr>
          </a:lstStyle>
          <a:p>
            <a:pPr defTabSz="932472" fontAlgn="base">
              <a:spcBef>
                <a:spcPct val="0"/>
              </a:spcBef>
              <a:spcAft>
                <a:spcPct val="0"/>
              </a:spcAft>
            </a:pPr>
            <a:r>
              <a:rPr lang="en-US" sz="1400" i="1">
                <a:solidFill>
                  <a:schemeClr val="tx1"/>
                </a:solidFill>
                <a:ea typeface="Segoe UI" pitchFamily="34" charset="0"/>
                <a:cs typeface="Segoe UI" pitchFamily="34" charset="0"/>
              </a:rPr>
              <a:t>Lorem ipsum dolor sit </a:t>
            </a:r>
            <a:r>
              <a:rPr lang="en-US" sz="1400" i="1" err="1">
                <a:solidFill>
                  <a:schemeClr val="tx1"/>
                </a:solidFill>
                <a:ea typeface="Segoe UI" pitchFamily="34" charset="0"/>
                <a:cs typeface="Segoe UI" pitchFamily="34" charset="0"/>
              </a:rPr>
              <a:t>amet</a:t>
            </a:r>
            <a:endParaRPr lang="en-US" sz="1600" i="1">
              <a:solidFill>
                <a:schemeClr val="tx1"/>
              </a:solidFill>
              <a:ea typeface="Segoe UI" pitchFamily="34" charset="0"/>
              <a:cs typeface="Segoe UI" pitchFamily="34" charset="0"/>
            </a:endParaRPr>
          </a:p>
        </p:txBody>
      </p:sp>
      <p:grpSp>
        <p:nvGrpSpPr>
          <p:cNvPr id="82" name="Group 81">
            <a:extLst>
              <a:ext uri="{FF2B5EF4-FFF2-40B4-BE49-F238E27FC236}">
                <a16:creationId xmlns:a16="http://schemas.microsoft.com/office/drawing/2014/main" id="{54AA5525-32EB-4A57-974A-375363A157A0}"/>
              </a:ext>
            </a:extLst>
          </p:cNvPr>
          <p:cNvGrpSpPr/>
          <p:nvPr/>
        </p:nvGrpSpPr>
        <p:grpSpPr>
          <a:xfrm>
            <a:off x="7354657" y="4059104"/>
            <a:ext cx="562936" cy="1051917"/>
            <a:chOff x="588262" y="4109720"/>
            <a:chExt cx="562936" cy="1051917"/>
          </a:xfrm>
        </p:grpSpPr>
        <p:sp>
          <p:nvSpPr>
            <p:cNvPr id="83" name="Rectangle 82">
              <a:extLst>
                <a:ext uri="{FF2B5EF4-FFF2-40B4-BE49-F238E27FC236}">
                  <a16:creationId xmlns:a16="http://schemas.microsoft.com/office/drawing/2014/main" id="{B35FE7B5-87C6-42D3-92AD-6039E6377B09}"/>
                </a:ext>
              </a:extLst>
            </p:cNvPr>
            <p:cNvSpPr/>
            <p:nvPr/>
          </p:nvSpPr>
          <p:spPr bwMode="auto">
            <a:xfrm>
              <a:off x="590802" y="5070197"/>
              <a:ext cx="91440" cy="9144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cxnSp>
          <p:nvCxnSpPr>
            <p:cNvPr id="84" name="Straight Connector 83">
              <a:extLst>
                <a:ext uri="{FF2B5EF4-FFF2-40B4-BE49-F238E27FC236}">
                  <a16:creationId xmlns:a16="http://schemas.microsoft.com/office/drawing/2014/main" id="{021FBC25-7637-4B3B-B4E2-207A07035B9D}"/>
                </a:ext>
              </a:extLst>
            </p:cNvPr>
            <p:cNvCxnSpPr>
              <a:cxnSpLocks/>
            </p:cNvCxnSpPr>
            <p:nvPr/>
          </p:nvCxnSpPr>
          <p:spPr>
            <a:xfrm flipV="1">
              <a:off x="636522" y="4110078"/>
              <a:ext cx="0" cy="1040129"/>
            </a:xfrm>
            <a:prstGeom prst="line">
              <a:avLst/>
            </a:prstGeom>
            <a:ln w="6350">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51BBAA5-8339-411D-9380-EF77D83BFA33}"/>
                </a:ext>
              </a:extLst>
            </p:cNvPr>
            <p:cNvCxnSpPr>
              <a:cxnSpLocks/>
            </p:cNvCxnSpPr>
            <p:nvPr/>
          </p:nvCxnSpPr>
          <p:spPr>
            <a:xfrm flipH="1">
              <a:off x="588262" y="4109720"/>
              <a:ext cx="562936" cy="0"/>
            </a:xfrm>
            <a:prstGeom prst="line">
              <a:avLst/>
            </a:prstGeom>
            <a:ln w="2857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86" name="Text Placeholder 4">
            <a:extLst>
              <a:ext uri="{FF2B5EF4-FFF2-40B4-BE49-F238E27FC236}">
                <a16:creationId xmlns:a16="http://schemas.microsoft.com/office/drawing/2014/main" id="{07D73DA4-E4BD-4FD3-8EDA-B8AF9E18EF85}"/>
              </a:ext>
            </a:extLst>
          </p:cNvPr>
          <p:cNvSpPr>
            <a:spLocks noGrp="1"/>
          </p:cNvSpPr>
          <p:nvPr>
            <p:ph type="body" sz="quarter" idx="28" hasCustomPrompt="1"/>
          </p:nvPr>
        </p:nvSpPr>
        <p:spPr>
          <a:xfrm>
            <a:off x="9790079" y="4189334"/>
            <a:ext cx="1816483" cy="276999"/>
          </a:xfrm>
        </p:spPr>
        <p:txBody>
          <a:bodyPr/>
          <a:lstStyle>
            <a:lvl1pPr marL="0" indent="0">
              <a:buNone/>
              <a:defRPr lang="en-US" sz="1800" i="0" dirty="0">
                <a:solidFill>
                  <a:schemeClr val="accent1"/>
                </a:solidFill>
                <a:ea typeface="Segoe UI" pitchFamily="34" charset="0"/>
                <a:cs typeface="Segoe UI" pitchFamily="34" charset="0"/>
              </a:defRPr>
            </a:lvl1pPr>
            <a:lvl2pPr marL="228600" indent="0">
              <a:buNone/>
              <a:defRPr sz="1800">
                <a:latin typeface="+mn-lt"/>
              </a:defRPr>
            </a:lvl2pPr>
            <a:lvl3pPr marL="457200" indent="0">
              <a:buNone/>
              <a:defRPr sz="1800">
                <a:latin typeface="+mn-lt"/>
              </a:defRPr>
            </a:lvl3pPr>
            <a:lvl4pPr marL="661988" indent="0">
              <a:buNone/>
              <a:defRPr sz="1800">
                <a:latin typeface="+mn-lt"/>
              </a:defRPr>
            </a:lvl4pPr>
            <a:lvl5pPr marL="855663" indent="0">
              <a:buNone/>
              <a:defRPr sz="1800">
                <a:latin typeface="+mn-lt"/>
              </a:defRPr>
            </a:lvl5pPr>
          </a:lstStyle>
          <a:p>
            <a:pPr defTabSz="932472" fontAlgn="base">
              <a:spcBef>
                <a:spcPct val="0"/>
              </a:spcBef>
              <a:spcAft>
                <a:spcPct val="0"/>
              </a:spcAft>
            </a:pPr>
            <a:r>
              <a:rPr lang="en-US" sz="1800" i="0">
                <a:solidFill>
                  <a:schemeClr val="accent1"/>
                </a:solidFill>
                <a:latin typeface="+mj-lt"/>
                <a:ea typeface="Segoe UI" pitchFamily="34" charset="0"/>
                <a:cs typeface="Segoe UI" pitchFamily="34" charset="0"/>
              </a:rPr>
              <a:t>Lorem ipsum</a:t>
            </a:r>
          </a:p>
        </p:txBody>
      </p:sp>
      <p:sp>
        <p:nvSpPr>
          <p:cNvPr id="87" name="Text Placeholder 4">
            <a:extLst>
              <a:ext uri="{FF2B5EF4-FFF2-40B4-BE49-F238E27FC236}">
                <a16:creationId xmlns:a16="http://schemas.microsoft.com/office/drawing/2014/main" id="{6BC8953F-6C49-4F0A-81FF-9D4C3282440D}"/>
              </a:ext>
            </a:extLst>
          </p:cNvPr>
          <p:cNvSpPr>
            <a:spLocks noGrp="1"/>
          </p:cNvSpPr>
          <p:nvPr>
            <p:ph type="body" sz="quarter" idx="29" hasCustomPrompt="1"/>
          </p:nvPr>
        </p:nvSpPr>
        <p:spPr>
          <a:xfrm>
            <a:off x="9790079" y="4539632"/>
            <a:ext cx="1816483" cy="430887"/>
          </a:xfrm>
        </p:spPr>
        <p:txBody>
          <a:bodyPr/>
          <a:lstStyle>
            <a:lvl1pPr marL="0" indent="0">
              <a:buNone/>
              <a:defRPr sz="1400" i="1">
                <a:latin typeface="+mn-lt"/>
              </a:defRPr>
            </a:lvl1pPr>
            <a:lvl2pPr marL="228600" indent="0">
              <a:buNone/>
              <a:defRPr sz="1400" i="1">
                <a:latin typeface="+mn-lt"/>
              </a:defRPr>
            </a:lvl2pPr>
            <a:lvl3pPr marL="457200" indent="0">
              <a:buNone/>
              <a:defRPr sz="1400" i="1">
                <a:latin typeface="+mn-lt"/>
              </a:defRPr>
            </a:lvl3pPr>
            <a:lvl4pPr marL="661988" indent="0">
              <a:buNone/>
              <a:defRPr sz="1400" i="1">
                <a:latin typeface="+mn-lt"/>
              </a:defRPr>
            </a:lvl4pPr>
            <a:lvl5pPr marL="855663" indent="0">
              <a:buNone/>
              <a:defRPr sz="1400" i="1">
                <a:latin typeface="+mn-lt"/>
              </a:defRPr>
            </a:lvl5pPr>
          </a:lstStyle>
          <a:p>
            <a:pPr defTabSz="932472" fontAlgn="base">
              <a:spcBef>
                <a:spcPct val="0"/>
              </a:spcBef>
              <a:spcAft>
                <a:spcPct val="0"/>
              </a:spcAft>
            </a:pPr>
            <a:r>
              <a:rPr lang="en-US" sz="1400" i="1">
                <a:solidFill>
                  <a:schemeClr val="tx1"/>
                </a:solidFill>
                <a:ea typeface="Segoe UI" pitchFamily="34" charset="0"/>
                <a:cs typeface="Segoe UI" pitchFamily="34" charset="0"/>
              </a:rPr>
              <a:t>Lorem ipsum dolor sit </a:t>
            </a:r>
            <a:r>
              <a:rPr lang="en-US" sz="1400" i="1" err="1">
                <a:solidFill>
                  <a:schemeClr val="tx1"/>
                </a:solidFill>
                <a:ea typeface="Segoe UI" pitchFamily="34" charset="0"/>
                <a:cs typeface="Segoe UI" pitchFamily="34" charset="0"/>
              </a:rPr>
              <a:t>amet</a:t>
            </a:r>
            <a:endParaRPr lang="en-US" sz="1600" i="1">
              <a:solidFill>
                <a:schemeClr val="tx1"/>
              </a:solidFill>
              <a:ea typeface="Segoe UI" pitchFamily="34" charset="0"/>
              <a:cs typeface="Segoe UI" pitchFamily="34" charset="0"/>
            </a:endParaRPr>
          </a:p>
        </p:txBody>
      </p:sp>
      <p:grpSp>
        <p:nvGrpSpPr>
          <p:cNvPr id="88" name="Group 87">
            <a:extLst>
              <a:ext uri="{FF2B5EF4-FFF2-40B4-BE49-F238E27FC236}">
                <a16:creationId xmlns:a16="http://schemas.microsoft.com/office/drawing/2014/main" id="{0A4882E3-38C2-46CA-BA79-CAF9E2EF832B}"/>
              </a:ext>
            </a:extLst>
          </p:cNvPr>
          <p:cNvGrpSpPr/>
          <p:nvPr/>
        </p:nvGrpSpPr>
        <p:grpSpPr>
          <a:xfrm>
            <a:off x="9610122" y="4059104"/>
            <a:ext cx="562936" cy="1051917"/>
            <a:chOff x="588262" y="4109720"/>
            <a:chExt cx="562936" cy="1051917"/>
          </a:xfrm>
        </p:grpSpPr>
        <p:sp>
          <p:nvSpPr>
            <p:cNvPr id="89" name="Rectangle 88">
              <a:extLst>
                <a:ext uri="{FF2B5EF4-FFF2-40B4-BE49-F238E27FC236}">
                  <a16:creationId xmlns:a16="http://schemas.microsoft.com/office/drawing/2014/main" id="{AFBF136A-93F2-4531-A6F5-F29D88F7DBA3}"/>
                </a:ext>
              </a:extLst>
            </p:cNvPr>
            <p:cNvSpPr/>
            <p:nvPr/>
          </p:nvSpPr>
          <p:spPr bwMode="auto">
            <a:xfrm>
              <a:off x="590802" y="5070197"/>
              <a:ext cx="91440" cy="9144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cxnSp>
          <p:nvCxnSpPr>
            <p:cNvPr id="90" name="Straight Connector 89">
              <a:extLst>
                <a:ext uri="{FF2B5EF4-FFF2-40B4-BE49-F238E27FC236}">
                  <a16:creationId xmlns:a16="http://schemas.microsoft.com/office/drawing/2014/main" id="{4A396399-E9DD-401A-9F5A-22B16693B747}"/>
                </a:ext>
              </a:extLst>
            </p:cNvPr>
            <p:cNvCxnSpPr>
              <a:cxnSpLocks/>
            </p:cNvCxnSpPr>
            <p:nvPr/>
          </p:nvCxnSpPr>
          <p:spPr>
            <a:xfrm flipV="1">
              <a:off x="636522" y="4110078"/>
              <a:ext cx="0" cy="1040129"/>
            </a:xfrm>
            <a:prstGeom prst="line">
              <a:avLst/>
            </a:prstGeom>
            <a:ln w="6350">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3A4C9F9-D20F-4479-A8F1-568EEDC339D8}"/>
                </a:ext>
              </a:extLst>
            </p:cNvPr>
            <p:cNvCxnSpPr>
              <a:cxnSpLocks/>
            </p:cNvCxnSpPr>
            <p:nvPr/>
          </p:nvCxnSpPr>
          <p:spPr>
            <a:xfrm flipH="1">
              <a:off x="588262" y="4109720"/>
              <a:ext cx="562936" cy="0"/>
            </a:xfrm>
            <a:prstGeom prst="line">
              <a:avLst/>
            </a:prstGeom>
            <a:ln w="2857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098469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square photo 2">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sp>
        <p:nvSpPr>
          <p:cNvPr id="4" name="Picture Placeholder 3">
            <a:extLst>
              <a:ext uri="{FF2B5EF4-FFF2-40B4-BE49-F238E27FC236}">
                <a16:creationId xmlns:a16="http://schemas.microsoft.com/office/drawing/2014/main" id="{23B39CBC-7774-4227-BF3E-DC4467CD1CFD}"/>
              </a:ext>
            </a:extLst>
          </p:cNvPr>
          <p:cNvSpPr>
            <a:spLocks noGrp="1"/>
          </p:cNvSpPr>
          <p:nvPr>
            <p:ph type="pic" sz="quarter" idx="13" hasCustomPrompt="1"/>
          </p:nvPr>
        </p:nvSpPr>
        <p:spPr>
          <a:xfrm>
            <a:off x="5334000" y="0"/>
            <a:ext cx="6858000" cy="6858000"/>
          </a:xfrm>
          <a:blipFill>
            <a:blip r:embed="rId2" cstate="screen">
              <a:extLst>
                <a:ext uri="{28A0092B-C50C-407E-A947-70E740481C1C}">
                  <a14:useLocalDpi xmlns:a14="http://schemas.microsoft.com/office/drawing/2010/main"/>
                </a:ext>
              </a:extLst>
            </a:blip>
            <a:stretch>
              <a:fillRect/>
            </a:stretch>
          </a:blipFill>
        </p:spPr>
        <p:txBody>
          <a:bodyPr tIns="1645920" anchor="t">
            <a:noAutofit/>
          </a:bodyPr>
          <a:lstStyle>
            <a:lvl1pPr marL="0" indent="0" algn="ctr">
              <a:buNone/>
              <a:defRPr>
                <a:solidFill>
                  <a:schemeClr val="tx1"/>
                </a:solidFill>
                <a:latin typeface="+mj-lt"/>
              </a:defRPr>
            </a:lvl1pPr>
          </a:lstStyle>
          <a:p>
            <a:r>
              <a:rPr lang="en-US"/>
              <a:t>Drag &amp; drop your photo here </a:t>
            </a:r>
            <a:br>
              <a:rPr lang="en-US"/>
            </a:br>
            <a:r>
              <a:rPr lang="en-US"/>
              <a:t>or click or tap icon below </a:t>
            </a:r>
            <a:br>
              <a:rPr lang="en-US"/>
            </a:br>
            <a:r>
              <a:rPr lang="en-US"/>
              <a:t>to insert</a:t>
            </a:r>
          </a:p>
        </p:txBody>
      </p:sp>
      <p:pic>
        <p:nvPicPr>
          <p:cNvPr id="6" name="MS logo white - EMF" descr="Microsoft logo white text version">
            <a:extLst>
              <a:ext uri="{FF2B5EF4-FFF2-40B4-BE49-F238E27FC236}">
                <a16:creationId xmlns:a16="http://schemas.microsoft.com/office/drawing/2014/main" id="{3B64A24C-3A11-4298-B36C-D12EFE1A5B6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325891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eam intro_2">
    <p:spTree>
      <p:nvGrpSpPr>
        <p:cNvPr id="1" name=""/>
        <p:cNvGrpSpPr/>
        <p:nvPr/>
      </p:nvGrpSpPr>
      <p:grpSpPr>
        <a:xfrm>
          <a:off x="0" y="0"/>
          <a:ext cx="0" cy="0"/>
          <a:chOff x="0" y="0"/>
          <a:chExt cx="0" cy="0"/>
        </a:xfrm>
      </p:grpSpPr>
      <p:sp>
        <p:nvSpPr>
          <p:cNvPr id="107" name="Oval 106">
            <a:extLst>
              <a:ext uri="{FF2B5EF4-FFF2-40B4-BE49-F238E27FC236}">
                <a16:creationId xmlns:a16="http://schemas.microsoft.com/office/drawing/2014/main" id="{E6A6B614-3FDF-4EC4-9C41-31BA3CA76B5A}"/>
              </a:ext>
            </a:extLst>
          </p:cNvPr>
          <p:cNvSpPr/>
          <p:nvPr/>
        </p:nvSpPr>
        <p:spPr bwMode="auto">
          <a:xfrm>
            <a:off x="483605" y="1780032"/>
            <a:ext cx="2153240" cy="21532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108" name="Oval 107">
            <a:extLst>
              <a:ext uri="{FF2B5EF4-FFF2-40B4-BE49-F238E27FC236}">
                <a16:creationId xmlns:a16="http://schemas.microsoft.com/office/drawing/2014/main" id="{80C3F94F-83FA-4D0C-900A-49996D7D7911}"/>
              </a:ext>
            </a:extLst>
          </p:cNvPr>
          <p:cNvSpPr/>
          <p:nvPr/>
        </p:nvSpPr>
        <p:spPr bwMode="auto">
          <a:xfrm>
            <a:off x="2745634" y="1780032"/>
            <a:ext cx="2153240" cy="21532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109" name="Oval 108">
            <a:extLst>
              <a:ext uri="{FF2B5EF4-FFF2-40B4-BE49-F238E27FC236}">
                <a16:creationId xmlns:a16="http://schemas.microsoft.com/office/drawing/2014/main" id="{37AA1237-31C3-462B-9737-5BF2B22CD90E}"/>
              </a:ext>
            </a:extLst>
          </p:cNvPr>
          <p:cNvSpPr/>
          <p:nvPr/>
        </p:nvSpPr>
        <p:spPr bwMode="auto">
          <a:xfrm>
            <a:off x="5007663" y="1780032"/>
            <a:ext cx="2153240" cy="21532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110" name="Oval 109">
            <a:extLst>
              <a:ext uri="{FF2B5EF4-FFF2-40B4-BE49-F238E27FC236}">
                <a16:creationId xmlns:a16="http://schemas.microsoft.com/office/drawing/2014/main" id="{8C362ED5-14A0-4A67-9B15-2ECB631116AE}"/>
              </a:ext>
            </a:extLst>
          </p:cNvPr>
          <p:cNvSpPr/>
          <p:nvPr/>
        </p:nvSpPr>
        <p:spPr bwMode="auto">
          <a:xfrm>
            <a:off x="7269692" y="1780032"/>
            <a:ext cx="2153240" cy="21532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EBA56620-EE69-4652-9AC0-FE6AD44B8205}"/>
              </a:ext>
            </a:extLst>
          </p:cNvPr>
          <p:cNvSpPr/>
          <p:nvPr/>
        </p:nvSpPr>
        <p:spPr bwMode="auto">
          <a:xfrm>
            <a:off x="9531722" y="1780032"/>
            <a:ext cx="2153240" cy="21532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97" name="Rectangle 96">
            <a:extLst>
              <a:ext uri="{FF2B5EF4-FFF2-40B4-BE49-F238E27FC236}">
                <a16:creationId xmlns:a16="http://schemas.microsoft.com/office/drawing/2014/main" id="{98C1878D-A0DA-4582-98E5-C2AA61D74828}"/>
              </a:ext>
            </a:extLst>
          </p:cNvPr>
          <p:cNvSpPr/>
          <p:nvPr/>
        </p:nvSpPr>
        <p:spPr bwMode="auto">
          <a:xfrm>
            <a:off x="0" y="2912951"/>
            <a:ext cx="12192000" cy="2753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11" name="Picture Placeholder 10">
            <a:extLst>
              <a:ext uri="{FF2B5EF4-FFF2-40B4-BE49-F238E27FC236}">
                <a16:creationId xmlns:a16="http://schemas.microsoft.com/office/drawing/2014/main" id="{41907D38-3657-401B-B326-5079A2DFF669}"/>
              </a:ext>
            </a:extLst>
          </p:cNvPr>
          <p:cNvSpPr>
            <a:spLocks noGrp="1"/>
          </p:cNvSpPr>
          <p:nvPr>
            <p:ph type="pic" sz="quarter" idx="12" hasCustomPrompt="1"/>
          </p:nvPr>
        </p:nvSpPr>
        <p:spPr>
          <a:xfrm>
            <a:off x="600105" y="1896528"/>
            <a:ext cx="1920240" cy="192024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a:t>
            </a:r>
            <a:br>
              <a:rPr lang="en-US"/>
            </a:br>
            <a:r>
              <a:rPr lang="en-US"/>
              <a:t>below to insert</a:t>
            </a:r>
          </a:p>
        </p:txBody>
      </p:sp>
      <p:sp>
        <p:nvSpPr>
          <p:cNvPr id="59" name="Picture Placeholder 10">
            <a:extLst>
              <a:ext uri="{FF2B5EF4-FFF2-40B4-BE49-F238E27FC236}">
                <a16:creationId xmlns:a16="http://schemas.microsoft.com/office/drawing/2014/main" id="{2366BFD6-C79A-4821-9C59-128762B244DE}"/>
              </a:ext>
            </a:extLst>
          </p:cNvPr>
          <p:cNvSpPr>
            <a:spLocks noGrp="1"/>
          </p:cNvSpPr>
          <p:nvPr>
            <p:ph type="pic" sz="quarter" idx="16" hasCustomPrompt="1"/>
          </p:nvPr>
        </p:nvSpPr>
        <p:spPr>
          <a:xfrm>
            <a:off x="2862134" y="1896528"/>
            <a:ext cx="1920240" cy="192024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a:t>
            </a:r>
            <a:br>
              <a:rPr lang="en-US"/>
            </a:br>
            <a:r>
              <a:rPr lang="en-US"/>
              <a:t>below to insert</a:t>
            </a:r>
          </a:p>
        </p:txBody>
      </p:sp>
      <p:sp>
        <p:nvSpPr>
          <p:cNvPr id="60" name="Picture Placeholder 10">
            <a:extLst>
              <a:ext uri="{FF2B5EF4-FFF2-40B4-BE49-F238E27FC236}">
                <a16:creationId xmlns:a16="http://schemas.microsoft.com/office/drawing/2014/main" id="{1A0F2A4E-8DBE-4057-BE8F-74E36CE5E258}"/>
              </a:ext>
            </a:extLst>
          </p:cNvPr>
          <p:cNvSpPr>
            <a:spLocks noGrp="1"/>
          </p:cNvSpPr>
          <p:nvPr>
            <p:ph type="pic" sz="quarter" idx="17" hasCustomPrompt="1"/>
          </p:nvPr>
        </p:nvSpPr>
        <p:spPr>
          <a:xfrm>
            <a:off x="5124163" y="1896528"/>
            <a:ext cx="1920240" cy="192024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a:t>
            </a:r>
            <a:br>
              <a:rPr lang="en-US"/>
            </a:br>
            <a:r>
              <a:rPr lang="en-US"/>
              <a:t>below to insert</a:t>
            </a:r>
          </a:p>
        </p:txBody>
      </p:sp>
      <p:sp>
        <p:nvSpPr>
          <p:cNvPr id="61" name="Picture Placeholder 10">
            <a:extLst>
              <a:ext uri="{FF2B5EF4-FFF2-40B4-BE49-F238E27FC236}">
                <a16:creationId xmlns:a16="http://schemas.microsoft.com/office/drawing/2014/main" id="{7921F810-9EAF-4A43-A60E-DACF9AA16822}"/>
              </a:ext>
            </a:extLst>
          </p:cNvPr>
          <p:cNvSpPr>
            <a:spLocks noGrp="1"/>
          </p:cNvSpPr>
          <p:nvPr>
            <p:ph type="pic" sz="quarter" idx="18" hasCustomPrompt="1"/>
          </p:nvPr>
        </p:nvSpPr>
        <p:spPr>
          <a:xfrm>
            <a:off x="7386192" y="1896528"/>
            <a:ext cx="1920240" cy="192024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a:t>
            </a:r>
            <a:br>
              <a:rPr lang="en-US"/>
            </a:br>
            <a:r>
              <a:rPr lang="en-US"/>
              <a:t>below to insert</a:t>
            </a:r>
          </a:p>
        </p:txBody>
      </p:sp>
      <p:sp>
        <p:nvSpPr>
          <p:cNvPr id="62" name="Picture Placeholder 10">
            <a:extLst>
              <a:ext uri="{FF2B5EF4-FFF2-40B4-BE49-F238E27FC236}">
                <a16:creationId xmlns:a16="http://schemas.microsoft.com/office/drawing/2014/main" id="{003EA4B4-A3A6-4F8C-93FC-341A31934F9F}"/>
              </a:ext>
            </a:extLst>
          </p:cNvPr>
          <p:cNvSpPr>
            <a:spLocks noGrp="1"/>
          </p:cNvSpPr>
          <p:nvPr>
            <p:ph type="pic" sz="quarter" idx="19" hasCustomPrompt="1"/>
          </p:nvPr>
        </p:nvSpPr>
        <p:spPr>
          <a:xfrm>
            <a:off x="9648222" y="1896528"/>
            <a:ext cx="1920240" cy="192024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a:t>
            </a:r>
            <a:br>
              <a:rPr lang="en-US"/>
            </a:br>
            <a:r>
              <a:rPr lang="en-US"/>
              <a:t>below to insert</a:t>
            </a:r>
          </a:p>
        </p:txBody>
      </p:sp>
      <p:sp>
        <p:nvSpPr>
          <p:cNvPr id="4" name="Text Placeholder 3">
            <a:extLst>
              <a:ext uri="{FF2B5EF4-FFF2-40B4-BE49-F238E27FC236}">
                <a16:creationId xmlns:a16="http://schemas.microsoft.com/office/drawing/2014/main" id="{DC837213-12EA-4266-B45B-6B87F7E6644F}"/>
              </a:ext>
            </a:extLst>
          </p:cNvPr>
          <p:cNvSpPr>
            <a:spLocks noGrp="1"/>
          </p:cNvSpPr>
          <p:nvPr>
            <p:ph type="body" sz="quarter" idx="30" hasCustomPrompt="1"/>
          </p:nvPr>
        </p:nvSpPr>
        <p:spPr>
          <a:xfrm>
            <a:off x="651382" y="4435782"/>
            <a:ext cx="1817687" cy="443298"/>
          </a:xfrm>
        </p:spPr>
        <p:txBody>
          <a:bodyPr>
            <a:noAutofit/>
          </a:bodyPr>
          <a:lstStyle>
            <a:lvl1pPr marL="0" indent="0" algn="ctr">
              <a:buNone/>
              <a:defRPr sz="1600" i="1">
                <a:solidFill>
                  <a:schemeClr val="bg1"/>
                </a:solidFill>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a:t>Lorem ipsum dolor sit amet</a:t>
            </a:r>
          </a:p>
        </p:txBody>
      </p:sp>
      <p:sp>
        <p:nvSpPr>
          <p:cNvPr id="98" name="Text Placeholder 3">
            <a:extLst>
              <a:ext uri="{FF2B5EF4-FFF2-40B4-BE49-F238E27FC236}">
                <a16:creationId xmlns:a16="http://schemas.microsoft.com/office/drawing/2014/main" id="{94E1A4F7-83F6-4F9B-9F6E-BBA91F135CD5}"/>
              </a:ext>
            </a:extLst>
          </p:cNvPr>
          <p:cNvSpPr>
            <a:spLocks noGrp="1"/>
          </p:cNvSpPr>
          <p:nvPr>
            <p:ph type="body" sz="quarter" idx="31" hasCustomPrompt="1"/>
          </p:nvPr>
        </p:nvSpPr>
        <p:spPr>
          <a:xfrm>
            <a:off x="651382" y="4086204"/>
            <a:ext cx="1817687" cy="301099"/>
          </a:xfrm>
        </p:spPr>
        <p:txBody>
          <a:bodyPr>
            <a:noAutofit/>
          </a:bodyPr>
          <a:lstStyle>
            <a:lvl1pPr marL="0" indent="0" algn="ctr">
              <a:buNone/>
              <a:defRPr sz="2000">
                <a:solidFill>
                  <a:schemeClr val="bg1"/>
                </a:solidFill>
                <a:latin typeface="+mj-lt"/>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a:t>Lorem ipsum</a:t>
            </a:r>
          </a:p>
        </p:txBody>
      </p:sp>
      <p:sp>
        <p:nvSpPr>
          <p:cNvPr id="99" name="Text Placeholder 3">
            <a:extLst>
              <a:ext uri="{FF2B5EF4-FFF2-40B4-BE49-F238E27FC236}">
                <a16:creationId xmlns:a16="http://schemas.microsoft.com/office/drawing/2014/main" id="{86B86A7B-286B-4BBC-A37B-8E70B5569197}"/>
              </a:ext>
            </a:extLst>
          </p:cNvPr>
          <p:cNvSpPr>
            <a:spLocks noGrp="1"/>
          </p:cNvSpPr>
          <p:nvPr>
            <p:ph type="body" sz="quarter" idx="32" hasCustomPrompt="1"/>
          </p:nvPr>
        </p:nvSpPr>
        <p:spPr>
          <a:xfrm>
            <a:off x="2913411" y="4435782"/>
            <a:ext cx="1817687" cy="443298"/>
          </a:xfrm>
        </p:spPr>
        <p:txBody>
          <a:bodyPr>
            <a:noAutofit/>
          </a:bodyPr>
          <a:lstStyle>
            <a:lvl1pPr marL="0" indent="0" algn="ctr">
              <a:buNone/>
              <a:defRPr sz="1600" i="1">
                <a:solidFill>
                  <a:schemeClr val="bg1"/>
                </a:solidFill>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a:t>Lorem ipsum dolor sit amet</a:t>
            </a:r>
          </a:p>
        </p:txBody>
      </p:sp>
      <p:sp>
        <p:nvSpPr>
          <p:cNvPr id="100" name="Text Placeholder 3">
            <a:extLst>
              <a:ext uri="{FF2B5EF4-FFF2-40B4-BE49-F238E27FC236}">
                <a16:creationId xmlns:a16="http://schemas.microsoft.com/office/drawing/2014/main" id="{137EDE58-BFEC-45B9-9874-144AFDC72B17}"/>
              </a:ext>
            </a:extLst>
          </p:cNvPr>
          <p:cNvSpPr>
            <a:spLocks noGrp="1"/>
          </p:cNvSpPr>
          <p:nvPr>
            <p:ph type="body" sz="quarter" idx="33" hasCustomPrompt="1"/>
          </p:nvPr>
        </p:nvSpPr>
        <p:spPr>
          <a:xfrm>
            <a:off x="2913411" y="4086204"/>
            <a:ext cx="1817687" cy="301099"/>
          </a:xfrm>
        </p:spPr>
        <p:txBody>
          <a:bodyPr>
            <a:noAutofit/>
          </a:bodyPr>
          <a:lstStyle>
            <a:lvl1pPr marL="0" indent="0" algn="ctr">
              <a:buNone/>
              <a:defRPr sz="2000">
                <a:solidFill>
                  <a:schemeClr val="bg1"/>
                </a:solidFill>
                <a:latin typeface="+mj-lt"/>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a:t>Lorem ipsum</a:t>
            </a:r>
          </a:p>
        </p:txBody>
      </p:sp>
      <p:sp>
        <p:nvSpPr>
          <p:cNvPr id="101" name="Text Placeholder 3">
            <a:extLst>
              <a:ext uri="{FF2B5EF4-FFF2-40B4-BE49-F238E27FC236}">
                <a16:creationId xmlns:a16="http://schemas.microsoft.com/office/drawing/2014/main" id="{F372BFDE-949C-4BF3-98A6-878A0082ED4D}"/>
              </a:ext>
            </a:extLst>
          </p:cNvPr>
          <p:cNvSpPr>
            <a:spLocks noGrp="1"/>
          </p:cNvSpPr>
          <p:nvPr>
            <p:ph type="body" sz="quarter" idx="34" hasCustomPrompt="1"/>
          </p:nvPr>
        </p:nvSpPr>
        <p:spPr>
          <a:xfrm>
            <a:off x="5175440" y="4435782"/>
            <a:ext cx="1817687" cy="443298"/>
          </a:xfrm>
        </p:spPr>
        <p:txBody>
          <a:bodyPr>
            <a:noAutofit/>
          </a:bodyPr>
          <a:lstStyle>
            <a:lvl1pPr marL="0" indent="0" algn="ctr">
              <a:buNone/>
              <a:defRPr sz="1600" i="1">
                <a:solidFill>
                  <a:schemeClr val="bg1"/>
                </a:solidFill>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a:t>Lorem ipsum dolor sit amet</a:t>
            </a:r>
          </a:p>
        </p:txBody>
      </p:sp>
      <p:sp>
        <p:nvSpPr>
          <p:cNvPr id="102" name="Text Placeholder 3">
            <a:extLst>
              <a:ext uri="{FF2B5EF4-FFF2-40B4-BE49-F238E27FC236}">
                <a16:creationId xmlns:a16="http://schemas.microsoft.com/office/drawing/2014/main" id="{C15F6C40-256F-4627-AF8F-4CC4DE81C60A}"/>
              </a:ext>
            </a:extLst>
          </p:cNvPr>
          <p:cNvSpPr>
            <a:spLocks noGrp="1"/>
          </p:cNvSpPr>
          <p:nvPr>
            <p:ph type="body" sz="quarter" idx="35" hasCustomPrompt="1"/>
          </p:nvPr>
        </p:nvSpPr>
        <p:spPr>
          <a:xfrm>
            <a:off x="5175440" y="4086204"/>
            <a:ext cx="1817687" cy="301099"/>
          </a:xfrm>
        </p:spPr>
        <p:txBody>
          <a:bodyPr>
            <a:noAutofit/>
          </a:bodyPr>
          <a:lstStyle>
            <a:lvl1pPr marL="0" indent="0" algn="ctr">
              <a:buNone/>
              <a:defRPr sz="2000">
                <a:solidFill>
                  <a:schemeClr val="bg1"/>
                </a:solidFill>
                <a:latin typeface="+mj-lt"/>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a:t>Lorem ipsum</a:t>
            </a:r>
          </a:p>
        </p:txBody>
      </p:sp>
      <p:sp>
        <p:nvSpPr>
          <p:cNvPr id="103" name="Text Placeholder 3">
            <a:extLst>
              <a:ext uri="{FF2B5EF4-FFF2-40B4-BE49-F238E27FC236}">
                <a16:creationId xmlns:a16="http://schemas.microsoft.com/office/drawing/2014/main" id="{F30E9FB3-F21E-4FEA-BBA2-264C14E055F7}"/>
              </a:ext>
            </a:extLst>
          </p:cNvPr>
          <p:cNvSpPr>
            <a:spLocks noGrp="1"/>
          </p:cNvSpPr>
          <p:nvPr>
            <p:ph type="body" sz="quarter" idx="36" hasCustomPrompt="1"/>
          </p:nvPr>
        </p:nvSpPr>
        <p:spPr>
          <a:xfrm>
            <a:off x="7437469" y="4435782"/>
            <a:ext cx="1817687" cy="443298"/>
          </a:xfrm>
        </p:spPr>
        <p:txBody>
          <a:bodyPr>
            <a:noAutofit/>
          </a:bodyPr>
          <a:lstStyle>
            <a:lvl1pPr marL="0" indent="0" algn="ctr">
              <a:buNone/>
              <a:defRPr sz="1600" i="1">
                <a:solidFill>
                  <a:schemeClr val="bg1"/>
                </a:solidFill>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a:t>Lorem ipsum dolor sit amet</a:t>
            </a:r>
          </a:p>
        </p:txBody>
      </p:sp>
      <p:sp>
        <p:nvSpPr>
          <p:cNvPr id="104" name="Text Placeholder 3">
            <a:extLst>
              <a:ext uri="{FF2B5EF4-FFF2-40B4-BE49-F238E27FC236}">
                <a16:creationId xmlns:a16="http://schemas.microsoft.com/office/drawing/2014/main" id="{B1601614-92B0-4E23-AC73-1A4A4D4B5CA1}"/>
              </a:ext>
            </a:extLst>
          </p:cNvPr>
          <p:cNvSpPr>
            <a:spLocks noGrp="1"/>
          </p:cNvSpPr>
          <p:nvPr>
            <p:ph type="body" sz="quarter" idx="37" hasCustomPrompt="1"/>
          </p:nvPr>
        </p:nvSpPr>
        <p:spPr>
          <a:xfrm>
            <a:off x="7437469" y="4086204"/>
            <a:ext cx="1817687" cy="301099"/>
          </a:xfrm>
        </p:spPr>
        <p:txBody>
          <a:bodyPr>
            <a:noAutofit/>
          </a:bodyPr>
          <a:lstStyle>
            <a:lvl1pPr marL="0" indent="0" algn="ctr">
              <a:buNone/>
              <a:defRPr sz="2000">
                <a:solidFill>
                  <a:schemeClr val="bg1"/>
                </a:solidFill>
                <a:latin typeface="+mj-lt"/>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a:t>Lorem ipsum</a:t>
            </a:r>
          </a:p>
        </p:txBody>
      </p:sp>
      <p:sp>
        <p:nvSpPr>
          <p:cNvPr id="105" name="Text Placeholder 3">
            <a:extLst>
              <a:ext uri="{FF2B5EF4-FFF2-40B4-BE49-F238E27FC236}">
                <a16:creationId xmlns:a16="http://schemas.microsoft.com/office/drawing/2014/main" id="{E58A1EC0-2BA2-4F91-8CEB-D935AE5A77D3}"/>
              </a:ext>
            </a:extLst>
          </p:cNvPr>
          <p:cNvSpPr>
            <a:spLocks noGrp="1"/>
          </p:cNvSpPr>
          <p:nvPr>
            <p:ph type="body" sz="quarter" idx="38" hasCustomPrompt="1"/>
          </p:nvPr>
        </p:nvSpPr>
        <p:spPr>
          <a:xfrm>
            <a:off x="9699499" y="4435782"/>
            <a:ext cx="1817687" cy="443298"/>
          </a:xfrm>
        </p:spPr>
        <p:txBody>
          <a:bodyPr>
            <a:noAutofit/>
          </a:bodyPr>
          <a:lstStyle>
            <a:lvl1pPr marL="0" indent="0" algn="ctr">
              <a:buNone/>
              <a:defRPr sz="1600" i="1">
                <a:solidFill>
                  <a:schemeClr val="bg1"/>
                </a:solidFill>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a:t>Lorem ipsum dolor sit amet</a:t>
            </a:r>
          </a:p>
        </p:txBody>
      </p:sp>
      <p:sp>
        <p:nvSpPr>
          <p:cNvPr id="106" name="Text Placeholder 3">
            <a:extLst>
              <a:ext uri="{FF2B5EF4-FFF2-40B4-BE49-F238E27FC236}">
                <a16:creationId xmlns:a16="http://schemas.microsoft.com/office/drawing/2014/main" id="{DFB67659-257D-4D17-9CFA-AE2393B30330}"/>
              </a:ext>
            </a:extLst>
          </p:cNvPr>
          <p:cNvSpPr>
            <a:spLocks noGrp="1"/>
          </p:cNvSpPr>
          <p:nvPr>
            <p:ph type="body" sz="quarter" idx="39" hasCustomPrompt="1"/>
          </p:nvPr>
        </p:nvSpPr>
        <p:spPr>
          <a:xfrm>
            <a:off x="9699499" y="4086204"/>
            <a:ext cx="1817687" cy="301099"/>
          </a:xfrm>
        </p:spPr>
        <p:txBody>
          <a:bodyPr>
            <a:noAutofit/>
          </a:bodyPr>
          <a:lstStyle>
            <a:lvl1pPr marL="0" indent="0" algn="ctr">
              <a:buNone/>
              <a:defRPr sz="2000">
                <a:solidFill>
                  <a:schemeClr val="bg1"/>
                </a:solidFill>
                <a:latin typeface="+mj-lt"/>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a:t>Lorem ipsum</a:t>
            </a:r>
          </a:p>
        </p:txBody>
      </p:sp>
    </p:spTree>
    <p:extLst>
      <p:ext uri="{BB962C8B-B14F-4D97-AF65-F5344CB8AC3E}">
        <p14:creationId xmlns:p14="http://schemas.microsoft.com/office/powerpoint/2010/main" val="1696779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999199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32546577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37537357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4648590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229381184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12943134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0541217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406474970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86617847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42756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97399718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863485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8068216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6929531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5437929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37361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783346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67959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5383815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376290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603898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730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Layout_8">
    <p:spTree>
      <p:nvGrpSpPr>
        <p:cNvPr id="1" name=""/>
        <p:cNvGrpSpPr/>
        <p:nvPr/>
      </p:nvGrpSpPr>
      <p:grpSpPr>
        <a:xfrm>
          <a:off x="0" y="0"/>
          <a:ext cx="0" cy="0"/>
          <a:chOff x="0" y="0"/>
          <a:chExt cx="0" cy="0"/>
        </a:xfrm>
      </p:grpSpPr>
      <p:sp>
        <p:nvSpPr>
          <p:cNvPr id="34" name="Text Placeholder 30">
            <a:extLst>
              <a:ext uri="{FF2B5EF4-FFF2-40B4-BE49-F238E27FC236}">
                <a16:creationId xmlns:a16="http://schemas.microsoft.com/office/drawing/2014/main" id="{1066515A-2BC7-4393-AD6B-AE5765ACD64A}"/>
              </a:ext>
            </a:extLst>
          </p:cNvPr>
          <p:cNvSpPr>
            <a:spLocks noGrp="1"/>
          </p:cNvSpPr>
          <p:nvPr>
            <p:ph type="body" sz="quarter" idx="19" hasCustomPrompt="1"/>
          </p:nvPr>
        </p:nvSpPr>
        <p:spPr>
          <a:xfrm>
            <a:off x="3349888" y="1940140"/>
            <a:ext cx="8257032" cy="1371271"/>
          </a:xfrm>
          <a:noFill/>
        </p:spPr>
        <p:txBody>
          <a:bodyPr lIns="3017520" tIns="91440" rIns="91440" bIns="91440" anchor="ctr">
            <a:noAutofit/>
          </a:bodyPr>
          <a:lstStyle>
            <a:lvl1pPr marL="0" indent="0">
              <a:buNone/>
              <a:defRPr sz="1800"/>
            </a:lvl1pPr>
            <a:lvl2pPr marL="228600" indent="0">
              <a:buNone/>
              <a:defRPr sz="1800"/>
            </a:lvl2pPr>
            <a:lvl3pPr marL="457200" indent="0">
              <a:buNone/>
              <a:defRPr sz="1800"/>
            </a:lvl3pPr>
            <a:lvl4pPr marL="661988" indent="0">
              <a:buNone/>
              <a:defRPr sz="1800"/>
            </a:lvl4pPr>
            <a:lvl5pPr marL="855663" indent="0">
              <a:buNone/>
              <a:defRPr sz="1800"/>
            </a:lvl5pPr>
          </a:lstStyle>
          <a:p>
            <a:pPr lvl="0" defTabSz="932472" fontAlgn="base">
              <a:spcBef>
                <a:spcPts val="1800"/>
              </a:spcBef>
              <a:spcAft>
                <a:spcPct val="0"/>
              </a:spcAft>
              <a:defRPr/>
            </a:pPr>
            <a:r>
              <a:rPr lang="en-US" sz="1800">
                <a:solidFill>
                  <a:schemeClr val="tx1"/>
                </a:solidFill>
                <a:ea typeface="Segoe UI" pitchFamily="34" charset="0"/>
                <a:cs typeface="Segoe UI" pitchFamily="34" charset="0"/>
              </a:rPr>
              <a:t>Lorem ipsum dolor sit </a:t>
            </a:r>
            <a:r>
              <a:rPr lang="en-US" sz="1800" err="1">
                <a:solidFill>
                  <a:schemeClr val="tx1"/>
                </a:solidFill>
                <a:ea typeface="Segoe UI" pitchFamily="34" charset="0"/>
                <a:cs typeface="Segoe UI" pitchFamily="34" charset="0"/>
              </a:rPr>
              <a:t>amet</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consectetuer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adipiscing</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elit</a:t>
            </a:r>
            <a:r>
              <a:rPr lang="en-US" sz="1800">
                <a:solidFill>
                  <a:schemeClr val="tx1"/>
                </a:solidFill>
                <a:ea typeface="Segoe UI" pitchFamily="34" charset="0"/>
                <a:cs typeface="Segoe UI" pitchFamily="34" charset="0"/>
              </a:rPr>
              <a:t>. Maecenas </a:t>
            </a:r>
            <a:r>
              <a:rPr lang="en-US" sz="1800" err="1">
                <a:solidFill>
                  <a:schemeClr val="tx1"/>
                </a:solidFill>
                <a:ea typeface="Segoe UI" pitchFamily="34" charset="0"/>
                <a:cs typeface="Segoe UI" pitchFamily="34" charset="0"/>
              </a:rPr>
              <a:t>porttitor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congue</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massa</a:t>
            </a:r>
            <a:r>
              <a:rPr lang="en-US" sz="1800">
                <a:solidFill>
                  <a:schemeClr val="tx1"/>
                </a:solidFill>
                <a:ea typeface="Segoe UI" pitchFamily="34" charset="0"/>
                <a:cs typeface="Segoe UI" pitchFamily="34" charset="0"/>
              </a:rPr>
              <a:t>.</a:t>
            </a:r>
          </a:p>
        </p:txBody>
      </p:sp>
      <p:sp>
        <p:nvSpPr>
          <p:cNvPr id="32" name="Text Placeholder 30">
            <a:extLst>
              <a:ext uri="{FF2B5EF4-FFF2-40B4-BE49-F238E27FC236}">
                <a16:creationId xmlns:a16="http://schemas.microsoft.com/office/drawing/2014/main" id="{8F817204-5FA6-45D5-99FF-17EF5D4693C5}"/>
              </a:ext>
            </a:extLst>
          </p:cNvPr>
          <p:cNvSpPr>
            <a:spLocks noGrp="1"/>
          </p:cNvSpPr>
          <p:nvPr>
            <p:ph type="body" sz="quarter" idx="17" hasCustomPrompt="1"/>
          </p:nvPr>
        </p:nvSpPr>
        <p:spPr>
          <a:xfrm>
            <a:off x="3349888" y="4906020"/>
            <a:ext cx="8257032" cy="1371271"/>
          </a:xfrm>
          <a:noFill/>
        </p:spPr>
        <p:txBody>
          <a:bodyPr lIns="2286000" tIns="91440" rIns="91440" bIns="91440" anchor="ctr">
            <a:noAutofit/>
          </a:bodyPr>
          <a:lstStyle>
            <a:lvl1pPr marL="0" indent="0">
              <a:buNone/>
              <a:defRPr sz="1800"/>
            </a:lvl1pPr>
            <a:lvl2pPr marL="228600" indent="0">
              <a:buNone/>
              <a:defRPr sz="1800"/>
            </a:lvl2pPr>
            <a:lvl3pPr marL="457200" indent="0">
              <a:buNone/>
              <a:defRPr sz="1800"/>
            </a:lvl3pPr>
            <a:lvl4pPr marL="661988" indent="0">
              <a:buNone/>
              <a:defRPr sz="1800"/>
            </a:lvl4pPr>
            <a:lvl5pPr marL="855663" indent="0">
              <a:buNone/>
              <a:defRPr sz="1800"/>
            </a:lvl5pPr>
          </a:lstStyle>
          <a:p>
            <a:pPr lvl="0" defTabSz="932472" fontAlgn="base">
              <a:spcBef>
                <a:spcPts val="1800"/>
              </a:spcBef>
              <a:spcAft>
                <a:spcPct val="0"/>
              </a:spcAft>
              <a:defRPr/>
            </a:pPr>
            <a:r>
              <a:rPr lang="en-US" sz="1800">
                <a:solidFill>
                  <a:schemeClr val="tx1"/>
                </a:solidFill>
                <a:ea typeface="Segoe UI" pitchFamily="34" charset="0"/>
                <a:cs typeface="Segoe UI" pitchFamily="34" charset="0"/>
              </a:rPr>
              <a:t>Lorem ipsum dolor sit </a:t>
            </a:r>
            <a:r>
              <a:rPr lang="en-US" sz="1800" err="1">
                <a:solidFill>
                  <a:schemeClr val="tx1"/>
                </a:solidFill>
                <a:ea typeface="Segoe UI" pitchFamily="34" charset="0"/>
                <a:cs typeface="Segoe UI" pitchFamily="34" charset="0"/>
              </a:rPr>
              <a:t>amet</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consectetuer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adipiscing</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elit</a:t>
            </a:r>
            <a:r>
              <a:rPr lang="en-US" sz="1800">
                <a:solidFill>
                  <a:schemeClr val="tx1"/>
                </a:solidFill>
                <a:ea typeface="Segoe UI" pitchFamily="34" charset="0"/>
                <a:cs typeface="Segoe UI" pitchFamily="34" charset="0"/>
              </a:rPr>
              <a:t>. Maecenas </a:t>
            </a:r>
            <a:r>
              <a:rPr lang="en-US" sz="1800" err="1">
                <a:solidFill>
                  <a:schemeClr val="tx1"/>
                </a:solidFill>
                <a:ea typeface="Segoe UI" pitchFamily="34" charset="0"/>
                <a:cs typeface="Segoe UI" pitchFamily="34" charset="0"/>
              </a:rPr>
              <a:t>porttitor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congue</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massa</a:t>
            </a:r>
            <a:r>
              <a:rPr lang="en-US" sz="1800">
                <a:solidFill>
                  <a:schemeClr val="tx1"/>
                </a:solidFill>
                <a:ea typeface="Segoe UI" pitchFamily="34" charset="0"/>
                <a:cs typeface="Segoe UI" pitchFamily="34" charset="0"/>
              </a:rPr>
              <a:t>.</a:t>
            </a:r>
          </a:p>
        </p:txBody>
      </p:sp>
      <p:sp>
        <p:nvSpPr>
          <p:cNvPr id="31" name="Text Placeholder 30">
            <a:extLst>
              <a:ext uri="{FF2B5EF4-FFF2-40B4-BE49-F238E27FC236}">
                <a16:creationId xmlns:a16="http://schemas.microsoft.com/office/drawing/2014/main" id="{98FE6635-C2C2-430D-9340-42D24BA36198}"/>
              </a:ext>
            </a:extLst>
          </p:cNvPr>
          <p:cNvSpPr>
            <a:spLocks noGrp="1"/>
          </p:cNvSpPr>
          <p:nvPr>
            <p:ph type="body" sz="quarter" idx="16" hasCustomPrompt="1"/>
          </p:nvPr>
        </p:nvSpPr>
        <p:spPr>
          <a:xfrm>
            <a:off x="3349888" y="457200"/>
            <a:ext cx="8257032" cy="1371271"/>
          </a:xfrm>
          <a:noFill/>
        </p:spPr>
        <p:txBody>
          <a:bodyPr lIns="2286000" tIns="91440" rIns="91440" bIns="91440" anchor="ctr">
            <a:noAutofit/>
          </a:bodyPr>
          <a:lstStyle>
            <a:lvl1pPr marL="0" indent="0">
              <a:buNone/>
              <a:defRPr sz="1800"/>
            </a:lvl1pPr>
            <a:lvl2pPr marL="228600" indent="0">
              <a:buNone/>
              <a:defRPr sz="1800"/>
            </a:lvl2pPr>
            <a:lvl3pPr marL="457200" indent="0">
              <a:buNone/>
              <a:defRPr sz="1800"/>
            </a:lvl3pPr>
            <a:lvl4pPr marL="661988" indent="0">
              <a:buNone/>
              <a:defRPr sz="1800"/>
            </a:lvl4pPr>
            <a:lvl5pPr marL="855663" indent="0">
              <a:buNone/>
              <a:defRPr sz="1800"/>
            </a:lvl5pPr>
          </a:lstStyle>
          <a:p>
            <a:pPr lvl="0" defTabSz="932472" fontAlgn="base">
              <a:spcBef>
                <a:spcPts val="1800"/>
              </a:spcBef>
              <a:spcAft>
                <a:spcPct val="0"/>
              </a:spcAft>
              <a:defRPr/>
            </a:pPr>
            <a:r>
              <a:rPr lang="en-US" sz="1800">
                <a:solidFill>
                  <a:schemeClr val="tx1"/>
                </a:solidFill>
                <a:ea typeface="Segoe UI" pitchFamily="34" charset="0"/>
                <a:cs typeface="Segoe UI" pitchFamily="34" charset="0"/>
              </a:rPr>
              <a:t>Lorem ipsum dolor sit </a:t>
            </a:r>
            <a:r>
              <a:rPr lang="en-US" sz="1800" err="1">
                <a:solidFill>
                  <a:schemeClr val="tx1"/>
                </a:solidFill>
                <a:ea typeface="Segoe UI" pitchFamily="34" charset="0"/>
                <a:cs typeface="Segoe UI" pitchFamily="34" charset="0"/>
              </a:rPr>
              <a:t>amet</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consectetuer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adipiscing</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elit</a:t>
            </a:r>
            <a:r>
              <a:rPr lang="en-US" sz="1800">
                <a:solidFill>
                  <a:schemeClr val="tx1"/>
                </a:solidFill>
                <a:ea typeface="Segoe UI" pitchFamily="34" charset="0"/>
                <a:cs typeface="Segoe UI" pitchFamily="34" charset="0"/>
              </a:rPr>
              <a:t>. Maecenas </a:t>
            </a:r>
            <a:r>
              <a:rPr lang="en-US" sz="1800" err="1">
                <a:solidFill>
                  <a:schemeClr val="tx1"/>
                </a:solidFill>
                <a:ea typeface="Segoe UI" pitchFamily="34" charset="0"/>
                <a:cs typeface="Segoe UI" pitchFamily="34" charset="0"/>
              </a:rPr>
              <a:t>porttitor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congue</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massa</a:t>
            </a:r>
            <a:r>
              <a:rPr lang="en-US" sz="1800">
                <a:solidFill>
                  <a:schemeClr val="tx1"/>
                </a:solidFill>
                <a:ea typeface="Segoe UI" pitchFamily="34" charset="0"/>
                <a:cs typeface="Segoe UI" pitchFamily="34" charset="0"/>
              </a:rPr>
              <a:t>.</a:t>
            </a:r>
          </a:p>
        </p:txBody>
      </p:sp>
      <p:sp>
        <p:nvSpPr>
          <p:cNvPr id="33" name="Text Placeholder 30">
            <a:extLst>
              <a:ext uri="{FF2B5EF4-FFF2-40B4-BE49-F238E27FC236}">
                <a16:creationId xmlns:a16="http://schemas.microsoft.com/office/drawing/2014/main" id="{E17979B0-3DF7-4473-B44D-F5717AD5A89D}"/>
              </a:ext>
            </a:extLst>
          </p:cNvPr>
          <p:cNvSpPr>
            <a:spLocks noGrp="1"/>
          </p:cNvSpPr>
          <p:nvPr>
            <p:ph type="body" sz="quarter" idx="18" hasCustomPrompt="1"/>
          </p:nvPr>
        </p:nvSpPr>
        <p:spPr>
          <a:xfrm>
            <a:off x="3349888" y="3423080"/>
            <a:ext cx="8257032" cy="1371271"/>
          </a:xfrm>
          <a:noFill/>
        </p:spPr>
        <p:txBody>
          <a:bodyPr lIns="3017520" tIns="91440" rIns="91440" bIns="91440" anchor="ctr">
            <a:noAutofit/>
          </a:bodyPr>
          <a:lstStyle>
            <a:lvl1pPr marL="0" indent="0">
              <a:buNone/>
              <a:defRPr sz="1800"/>
            </a:lvl1pPr>
            <a:lvl2pPr marL="228600" indent="0">
              <a:buNone/>
              <a:defRPr sz="1800"/>
            </a:lvl2pPr>
            <a:lvl3pPr marL="457200" indent="0">
              <a:buNone/>
              <a:defRPr sz="1800"/>
            </a:lvl3pPr>
            <a:lvl4pPr marL="661988" indent="0">
              <a:buNone/>
              <a:defRPr sz="1800"/>
            </a:lvl4pPr>
            <a:lvl5pPr marL="855663" indent="0">
              <a:buNone/>
              <a:defRPr sz="1800"/>
            </a:lvl5pPr>
          </a:lstStyle>
          <a:p>
            <a:pPr lvl="0" defTabSz="932472" fontAlgn="base">
              <a:spcBef>
                <a:spcPts val="1800"/>
              </a:spcBef>
              <a:spcAft>
                <a:spcPct val="0"/>
              </a:spcAft>
              <a:defRPr/>
            </a:pPr>
            <a:r>
              <a:rPr lang="en-US" sz="1800">
                <a:solidFill>
                  <a:schemeClr val="tx1"/>
                </a:solidFill>
                <a:ea typeface="Segoe UI" pitchFamily="34" charset="0"/>
                <a:cs typeface="Segoe UI" pitchFamily="34" charset="0"/>
              </a:rPr>
              <a:t>Lorem ipsum dolor sit </a:t>
            </a:r>
            <a:r>
              <a:rPr lang="en-US" sz="1800" err="1">
                <a:solidFill>
                  <a:schemeClr val="tx1"/>
                </a:solidFill>
                <a:ea typeface="Segoe UI" pitchFamily="34" charset="0"/>
                <a:cs typeface="Segoe UI" pitchFamily="34" charset="0"/>
              </a:rPr>
              <a:t>amet</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consectetuer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adipiscing</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elit</a:t>
            </a:r>
            <a:r>
              <a:rPr lang="en-US" sz="1800">
                <a:solidFill>
                  <a:schemeClr val="tx1"/>
                </a:solidFill>
                <a:ea typeface="Segoe UI" pitchFamily="34" charset="0"/>
                <a:cs typeface="Segoe UI" pitchFamily="34" charset="0"/>
              </a:rPr>
              <a:t>. Maecenas </a:t>
            </a:r>
            <a:r>
              <a:rPr lang="en-US" sz="1800" err="1">
                <a:solidFill>
                  <a:schemeClr val="tx1"/>
                </a:solidFill>
                <a:ea typeface="Segoe UI" pitchFamily="34" charset="0"/>
                <a:cs typeface="Segoe UI" pitchFamily="34" charset="0"/>
              </a:rPr>
              <a:t>porttitor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congue</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massa</a:t>
            </a:r>
            <a:r>
              <a:rPr lang="en-US" sz="1800">
                <a:solidFill>
                  <a:schemeClr val="tx1"/>
                </a:solidFill>
                <a:ea typeface="Segoe UI" pitchFamily="34" charset="0"/>
                <a:cs typeface="Segoe UI" pitchFamily="34" charset="0"/>
              </a:rPr>
              <a:t>.</a:t>
            </a:r>
          </a:p>
        </p:txBody>
      </p:sp>
      <p:sp>
        <p:nvSpPr>
          <p:cNvPr id="27" name="Freeform: Shape 26">
            <a:extLst>
              <a:ext uri="{FF2B5EF4-FFF2-40B4-BE49-F238E27FC236}">
                <a16:creationId xmlns:a16="http://schemas.microsoft.com/office/drawing/2014/main" id="{EEFF129A-2F70-4BC4-90F2-6781E01D305B}"/>
              </a:ext>
            </a:extLst>
          </p:cNvPr>
          <p:cNvSpPr>
            <a:spLocks noChangeArrowheads="1"/>
          </p:cNvSpPr>
          <p:nvPr/>
        </p:nvSpPr>
        <p:spPr bwMode="auto">
          <a:xfrm>
            <a:off x="1" y="613459"/>
            <a:ext cx="5939482" cy="5507578"/>
          </a:xfrm>
          <a:custGeom>
            <a:avLst/>
            <a:gdLst>
              <a:gd name="connsiteX0" fmla="*/ 0 w 5939482"/>
              <a:gd name="connsiteY0" fmla="*/ 0 h 5507578"/>
              <a:gd name="connsiteX1" fmla="*/ 3185693 w 5939482"/>
              <a:gd name="connsiteY1" fmla="*/ 0 h 5507578"/>
              <a:gd name="connsiteX2" fmla="*/ 5939482 w 5939482"/>
              <a:gd name="connsiteY2" fmla="*/ 2753789 h 5507578"/>
              <a:gd name="connsiteX3" fmla="*/ 3185693 w 5939482"/>
              <a:gd name="connsiteY3" fmla="*/ 5507578 h 5507578"/>
              <a:gd name="connsiteX4" fmla="*/ 0 w 5939482"/>
              <a:gd name="connsiteY4" fmla="*/ 5507578 h 5507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9482" h="5507578">
                <a:moveTo>
                  <a:pt x="0" y="0"/>
                </a:moveTo>
                <a:lnTo>
                  <a:pt x="3185693" y="0"/>
                </a:lnTo>
                <a:cubicBezTo>
                  <a:pt x="4706569" y="0"/>
                  <a:pt x="5939482" y="1232913"/>
                  <a:pt x="5939482" y="2753789"/>
                </a:cubicBezTo>
                <a:cubicBezTo>
                  <a:pt x="5939482" y="4274665"/>
                  <a:pt x="4706569" y="5507578"/>
                  <a:pt x="3185693" y="5507578"/>
                </a:cubicBezTo>
                <a:lnTo>
                  <a:pt x="0" y="5507578"/>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IN"/>
          </a:p>
        </p:txBody>
      </p:sp>
      <p:sp>
        <p:nvSpPr>
          <p:cNvPr id="29" name="Picture Placeholder 28">
            <a:extLst>
              <a:ext uri="{FF2B5EF4-FFF2-40B4-BE49-F238E27FC236}">
                <a16:creationId xmlns:a16="http://schemas.microsoft.com/office/drawing/2014/main" id="{519FE4EB-6A6F-4755-A184-D502E482BCBD}"/>
              </a:ext>
            </a:extLst>
          </p:cNvPr>
          <p:cNvSpPr>
            <a:spLocks noGrp="1"/>
          </p:cNvSpPr>
          <p:nvPr>
            <p:ph type="pic" sz="quarter" idx="15" hasCustomPrompt="1"/>
          </p:nvPr>
        </p:nvSpPr>
        <p:spPr>
          <a:xfrm>
            <a:off x="0" y="808038"/>
            <a:ext cx="3348038" cy="5120322"/>
          </a:xfrm>
          <a:blipFill>
            <a:blip r:embed="rId2"/>
            <a:stretch>
              <a:fillRect/>
            </a:stretch>
          </a:blipFill>
        </p:spPr>
        <p:txBody>
          <a:bodyP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9" name="Freeform 986">
            <a:extLst>
              <a:ext uri="{FF2B5EF4-FFF2-40B4-BE49-F238E27FC236}">
                <a16:creationId xmlns:a16="http://schemas.microsoft.com/office/drawing/2014/main" id="{A3D49E7A-8CB6-4DA7-A343-69D7AE6C07AB}"/>
              </a:ext>
            </a:extLst>
          </p:cNvPr>
          <p:cNvSpPr>
            <a:spLocks/>
          </p:cNvSpPr>
          <p:nvPr/>
        </p:nvSpPr>
        <p:spPr bwMode="auto">
          <a:xfrm>
            <a:off x="3349888" y="1309250"/>
            <a:ext cx="2902632" cy="2058671"/>
          </a:xfrm>
          <a:custGeom>
            <a:avLst/>
            <a:gdLst>
              <a:gd name="T0" fmla="*/ 2281 w 2292"/>
              <a:gd name="T1" fmla="*/ 1392 h 1621"/>
              <a:gd name="T2" fmla="*/ 2112 w 2292"/>
              <a:gd name="T3" fmla="*/ 729 h 1621"/>
              <a:gd name="T4" fmla="*/ 1621 w 2292"/>
              <a:gd name="T5" fmla="*/ 0 h 1621"/>
              <a:gd name="T6" fmla="*/ 0 w 2292"/>
              <a:gd name="T7" fmla="*/ 1621 h 1621"/>
              <a:gd name="T8" fmla="*/ 2292 w 2292"/>
              <a:gd name="T9" fmla="*/ 1621 h 1621"/>
              <a:gd name="T10" fmla="*/ 2292 w 2292"/>
              <a:gd name="T11" fmla="*/ 1621 h 1621"/>
              <a:gd name="T12" fmla="*/ 2281 w 2292"/>
              <a:gd name="T13" fmla="*/ 1392 h 1621"/>
            </a:gdLst>
            <a:ahLst/>
            <a:cxnLst>
              <a:cxn ang="0">
                <a:pos x="T0" y="T1"/>
              </a:cxn>
              <a:cxn ang="0">
                <a:pos x="T2" y="T3"/>
              </a:cxn>
              <a:cxn ang="0">
                <a:pos x="T4" y="T5"/>
              </a:cxn>
              <a:cxn ang="0">
                <a:pos x="T6" y="T7"/>
              </a:cxn>
              <a:cxn ang="0">
                <a:pos x="T8" y="T9"/>
              </a:cxn>
              <a:cxn ang="0">
                <a:pos x="T10" y="T11"/>
              </a:cxn>
              <a:cxn ang="0">
                <a:pos x="T12" y="T13"/>
              </a:cxn>
            </a:cxnLst>
            <a:rect l="0" t="0" r="r" b="b"/>
            <a:pathLst>
              <a:path w="2292" h="1621">
                <a:moveTo>
                  <a:pt x="2281" y="1392"/>
                </a:moveTo>
                <a:cubicBezTo>
                  <a:pt x="2258" y="1163"/>
                  <a:pt x="2201" y="941"/>
                  <a:pt x="2112" y="729"/>
                </a:cubicBezTo>
                <a:cubicBezTo>
                  <a:pt x="1996" y="456"/>
                  <a:pt x="1831" y="211"/>
                  <a:pt x="1621" y="0"/>
                </a:cubicBezTo>
                <a:cubicBezTo>
                  <a:pt x="0" y="1621"/>
                  <a:pt x="0" y="1621"/>
                  <a:pt x="0" y="1621"/>
                </a:cubicBezTo>
                <a:cubicBezTo>
                  <a:pt x="2292" y="1621"/>
                  <a:pt x="2292" y="1621"/>
                  <a:pt x="2292" y="1621"/>
                </a:cubicBezTo>
                <a:cubicBezTo>
                  <a:pt x="2292" y="1621"/>
                  <a:pt x="2292" y="1621"/>
                  <a:pt x="2292" y="1621"/>
                </a:cubicBezTo>
                <a:cubicBezTo>
                  <a:pt x="2292" y="1544"/>
                  <a:pt x="2288" y="1468"/>
                  <a:pt x="2281" y="1392"/>
                </a:cubicBezTo>
                <a:close/>
              </a:path>
            </a:pathLst>
          </a:custGeom>
          <a:solidFill>
            <a:schemeClr val="accent2"/>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IN"/>
          </a:p>
        </p:txBody>
      </p:sp>
      <p:sp>
        <p:nvSpPr>
          <p:cNvPr id="10" name="Freeform 987">
            <a:extLst>
              <a:ext uri="{FF2B5EF4-FFF2-40B4-BE49-F238E27FC236}">
                <a16:creationId xmlns:a16="http://schemas.microsoft.com/office/drawing/2014/main" id="{D7BCD170-638D-469F-B35F-5B757A284AC3}"/>
              </a:ext>
            </a:extLst>
          </p:cNvPr>
          <p:cNvSpPr>
            <a:spLocks/>
          </p:cNvSpPr>
          <p:nvPr/>
        </p:nvSpPr>
        <p:spPr bwMode="auto">
          <a:xfrm>
            <a:off x="3349888" y="457200"/>
            <a:ext cx="2053279" cy="2910721"/>
          </a:xfrm>
          <a:custGeom>
            <a:avLst/>
            <a:gdLst>
              <a:gd name="T0" fmla="*/ 1621 w 1621"/>
              <a:gd name="T1" fmla="*/ 671 h 2292"/>
              <a:gd name="T2" fmla="*/ 1429 w 1621"/>
              <a:gd name="T3" fmla="*/ 500 h 2292"/>
              <a:gd name="T4" fmla="*/ 892 w 1621"/>
              <a:gd name="T5" fmla="*/ 180 h 2292"/>
              <a:gd name="T6" fmla="*/ 0 w 1621"/>
              <a:gd name="T7" fmla="*/ 0 h 2292"/>
              <a:gd name="T8" fmla="*/ 0 w 1621"/>
              <a:gd name="T9" fmla="*/ 2292 h 2292"/>
              <a:gd name="T10" fmla="*/ 0 w 1621"/>
              <a:gd name="T11" fmla="*/ 2292 h 2292"/>
              <a:gd name="T12" fmla="*/ 1621 w 1621"/>
              <a:gd name="T13" fmla="*/ 671 h 2292"/>
              <a:gd name="T14" fmla="*/ 1621 w 1621"/>
              <a:gd name="T15" fmla="*/ 671 h 22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1" h="2292">
                <a:moveTo>
                  <a:pt x="1621" y="671"/>
                </a:moveTo>
                <a:cubicBezTo>
                  <a:pt x="1559" y="610"/>
                  <a:pt x="1495" y="553"/>
                  <a:pt x="1429" y="500"/>
                </a:cubicBezTo>
                <a:cubicBezTo>
                  <a:pt x="1265" y="369"/>
                  <a:pt x="1086" y="262"/>
                  <a:pt x="892" y="180"/>
                </a:cubicBezTo>
                <a:cubicBezTo>
                  <a:pt x="609" y="61"/>
                  <a:pt x="309" y="0"/>
                  <a:pt x="0" y="0"/>
                </a:cubicBezTo>
                <a:cubicBezTo>
                  <a:pt x="0" y="2292"/>
                  <a:pt x="0" y="2292"/>
                  <a:pt x="0" y="2292"/>
                </a:cubicBezTo>
                <a:cubicBezTo>
                  <a:pt x="0" y="2292"/>
                  <a:pt x="0" y="2292"/>
                  <a:pt x="0" y="2292"/>
                </a:cubicBezTo>
                <a:cubicBezTo>
                  <a:pt x="1621" y="671"/>
                  <a:pt x="1621" y="671"/>
                  <a:pt x="1621" y="671"/>
                </a:cubicBezTo>
                <a:cubicBezTo>
                  <a:pt x="1621" y="671"/>
                  <a:pt x="1621" y="671"/>
                  <a:pt x="1621" y="671"/>
                </a:cubicBezTo>
                <a:close/>
              </a:path>
            </a:pathLst>
          </a:custGeom>
          <a:solidFill>
            <a:schemeClr val="accent1"/>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IN"/>
          </a:p>
        </p:txBody>
      </p:sp>
      <p:sp>
        <p:nvSpPr>
          <p:cNvPr id="11" name="Freeform 988">
            <a:extLst>
              <a:ext uri="{FF2B5EF4-FFF2-40B4-BE49-F238E27FC236}">
                <a16:creationId xmlns:a16="http://schemas.microsoft.com/office/drawing/2014/main" id="{22C7403C-A4C1-4C38-A75A-FB7E21F355BD}"/>
              </a:ext>
            </a:extLst>
          </p:cNvPr>
          <p:cNvSpPr>
            <a:spLocks/>
          </p:cNvSpPr>
          <p:nvPr/>
        </p:nvSpPr>
        <p:spPr bwMode="auto">
          <a:xfrm>
            <a:off x="3349888" y="3367920"/>
            <a:ext cx="2902632" cy="2055975"/>
          </a:xfrm>
          <a:custGeom>
            <a:avLst/>
            <a:gdLst>
              <a:gd name="T0" fmla="*/ 2281 w 2292"/>
              <a:gd name="T1" fmla="*/ 229 h 1620"/>
              <a:gd name="T2" fmla="*/ 2112 w 2292"/>
              <a:gd name="T3" fmla="*/ 892 h 1620"/>
              <a:gd name="T4" fmla="*/ 1621 w 2292"/>
              <a:gd name="T5" fmla="*/ 1620 h 1620"/>
              <a:gd name="T6" fmla="*/ 0 w 2292"/>
              <a:gd name="T7" fmla="*/ 0 h 1620"/>
              <a:gd name="T8" fmla="*/ 2292 w 2292"/>
              <a:gd name="T9" fmla="*/ 0 h 1620"/>
              <a:gd name="T10" fmla="*/ 2292 w 2292"/>
              <a:gd name="T11" fmla="*/ 0 h 1620"/>
              <a:gd name="T12" fmla="*/ 2281 w 2292"/>
              <a:gd name="T13" fmla="*/ 229 h 1620"/>
            </a:gdLst>
            <a:ahLst/>
            <a:cxnLst>
              <a:cxn ang="0">
                <a:pos x="T0" y="T1"/>
              </a:cxn>
              <a:cxn ang="0">
                <a:pos x="T2" y="T3"/>
              </a:cxn>
              <a:cxn ang="0">
                <a:pos x="T4" y="T5"/>
              </a:cxn>
              <a:cxn ang="0">
                <a:pos x="T6" y="T7"/>
              </a:cxn>
              <a:cxn ang="0">
                <a:pos x="T8" y="T9"/>
              </a:cxn>
              <a:cxn ang="0">
                <a:pos x="T10" y="T11"/>
              </a:cxn>
              <a:cxn ang="0">
                <a:pos x="T12" y="T13"/>
              </a:cxn>
            </a:cxnLst>
            <a:rect l="0" t="0" r="r" b="b"/>
            <a:pathLst>
              <a:path w="2292" h="1620">
                <a:moveTo>
                  <a:pt x="2281" y="229"/>
                </a:moveTo>
                <a:cubicBezTo>
                  <a:pt x="2258" y="457"/>
                  <a:pt x="2201" y="680"/>
                  <a:pt x="2112" y="892"/>
                </a:cubicBezTo>
                <a:cubicBezTo>
                  <a:pt x="1996" y="1165"/>
                  <a:pt x="1831" y="1410"/>
                  <a:pt x="1621" y="1620"/>
                </a:cubicBezTo>
                <a:cubicBezTo>
                  <a:pt x="0" y="0"/>
                  <a:pt x="0" y="0"/>
                  <a:pt x="0" y="0"/>
                </a:cubicBezTo>
                <a:cubicBezTo>
                  <a:pt x="2292" y="0"/>
                  <a:pt x="2292" y="0"/>
                  <a:pt x="2292" y="0"/>
                </a:cubicBezTo>
                <a:cubicBezTo>
                  <a:pt x="2292" y="0"/>
                  <a:pt x="2292" y="0"/>
                  <a:pt x="2292" y="0"/>
                </a:cubicBezTo>
                <a:cubicBezTo>
                  <a:pt x="2292" y="77"/>
                  <a:pt x="2288" y="153"/>
                  <a:pt x="2281" y="229"/>
                </a:cubicBezTo>
                <a:close/>
              </a:path>
            </a:pathLst>
          </a:custGeom>
          <a:solidFill>
            <a:schemeClr val="accent1"/>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IN"/>
          </a:p>
        </p:txBody>
      </p:sp>
      <p:sp>
        <p:nvSpPr>
          <p:cNvPr id="12" name="Freeform 989">
            <a:extLst>
              <a:ext uri="{FF2B5EF4-FFF2-40B4-BE49-F238E27FC236}">
                <a16:creationId xmlns:a16="http://schemas.microsoft.com/office/drawing/2014/main" id="{8003D753-78BC-49F6-A75D-DB2B5E40F44B}"/>
              </a:ext>
            </a:extLst>
          </p:cNvPr>
          <p:cNvSpPr>
            <a:spLocks/>
          </p:cNvSpPr>
          <p:nvPr/>
        </p:nvSpPr>
        <p:spPr bwMode="auto">
          <a:xfrm>
            <a:off x="3349888" y="3367920"/>
            <a:ext cx="2053279" cy="2909373"/>
          </a:xfrm>
          <a:custGeom>
            <a:avLst/>
            <a:gdLst>
              <a:gd name="T0" fmla="*/ 1621 w 1621"/>
              <a:gd name="T1" fmla="*/ 1620 h 2292"/>
              <a:gd name="T2" fmla="*/ 1429 w 1621"/>
              <a:gd name="T3" fmla="*/ 1792 h 2292"/>
              <a:gd name="T4" fmla="*/ 892 w 1621"/>
              <a:gd name="T5" fmla="*/ 2111 h 2292"/>
              <a:gd name="T6" fmla="*/ 0 w 1621"/>
              <a:gd name="T7" fmla="*/ 2292 h 2292"/>
              <a:gd name="T8" fmla="*/ 0 w 1621"/>
              <a:gd name="T9" fmla="*/ 0 h 2292"/>
              <a:gd name="T10" fmla="*/ 0 w 1621"/>
              <a:gd name="T11" fmla="*/ 0 h 2292"/>
              <a:gd name="T12" fmla="*/ 1621 w 1621"/>
              <a:gd name="T13" fmla="*/ 1620 h 2292"/>
              <a:gd name="T14" fmla="*/ 1621 w 1621"/>
              <a:gd name="T15" fmla="*/ 1620 h 22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1" h="2292">
                <a:moveTo>
                  <a:pt x="1621" y="1620"/>
                </a:moveTo>
                <a:cubicBezTo>
                  <a:pt x="1559" y="1681"/>
                  <a:pt x="1495" y="1739"/>
                  <a:pt x="1429" y="1792"/>
                </a:cubicBezTo>
                <a:cubicBezTo>
                  <a:pt x="1265" y="1922"/>
                  <a:pt x="1086" y="2029"/>
                  <a:pt x="892" y="2111"/>
                </a:cubicBezTo>
                <a:cubicBezTo>
                  <a:pt x="610" y="2231"/>
                  <a:pt x="309" y="2292"/>
                  <a:pt x="0" y="2292"/>
                </a:cubicBezTo>
                <a:cubicBezTo>
                  <a:pt x="0" y="0"/>
                  <a:pt x="0" y="0"/>
                  <a:pt x="0" y="0"/>
                </a:cubicBezTo>
                <a:cubicBezTo>
                  <a:pt x="0" y="0"/>
                  <a:pt x="0" y="0"/>
                  <a:pt x="0" y="0"/>
                </a:cubicBezTo>
                <a:cubicBezTo>
                  <a:pt x="1621" y="1620"/>
                  <a:pt x="1621" y="1620"/>
                  <a:pt x="1621" y="1620"/>
                </a:cubicBezTo>
                <a:cubicBezTo>
                  <a:pt x="1621" y="1620"/>
                  <a:pt x="1621" y="1620"/>
                  <a:pt x="1621" y="1620"/>
                </a:cubicBezTo>
                <a:close/>
              </a:path>
            </a:pathLst>
          </a:custGeom>
          <a:solidFill>
            <a:schemeClr val="accent2"/>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IN"/>
          </a:p>
        </p:txBody>
      </p:sp>
      <p:sp>
        <p:nvSpPr>
          <p:cNvPr id="15" name="Rectangle 14">
            <a:extLst>
              <a:ext uri="{FF2B5EF4-FFF2-40B4-BE49-F238E27FC236}">
                <a16:creationId xmlns:a16="http://schemas.microsoft.com/office/drawing/2014/main" id="{9490264A-30E8-4690-89AA-4EA01E42649E}"/>
              </a:ext>
            </a:extLst>
          </p:cNvPr>
          <p:cNvSpPr/>
          <p:nvPr/>
        </p:nvSpPr>
        <p:spPr bwMode="auto">
          <a:xfrm>
            <a:off x="4370875" y="2511729"/>
            <a:ext cx="1483647" cy="473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defTabSz="932472" fontAlgn="base">
              <a:spcBef>
                <a:spcPct val="0"/>
              </a:spcBef>
              <a:spcAft>
                <a:spcPct val="0"/>
              </a:spcAft>
            </a:pPr>
            <a:endParaRPr lang="en-US" sz="1600" b="1">
              <a:solidFill>
                <a:schemeClr val="bg1"/>
              </a:solidFill>
              <a:latin typeface="+mj-lt"/>
              <a:ea typeface="Segoe UI" pitchFamily="34" charset="0"/>
              <a:cs typeface="Segoe UI" pitchFamily="34" charset="0"/>
            </a:endParaRPr>
          </a:p>
        </p:txBody>
      </p:sp>
      <p:sp>
        <p:nvSpPr>
          <p:cNvPr id="20" name="Text Placeholder 19">
            <a:extLst>
              <a:ext uri="{FF2B5EF4-FFF2-40B4-BE49-F238E27FC236}">
                <a16:creationId xmlns:a16="http://schemas.microsoft.com/office/drawing/2014/main" id="{3F8A0129-6914-4A8D-BBF6-EE04240EB0A0}"/>
              </a:ext>
            </a:extLst>
          </p:cNvPr>
          <p:cNvSpPr>
            <a:spLocks noGrp="1"/>
          </p:cNvSpPr>
          <p:nvPr>
            <p:ph type="body" sz="quarter" idx="10" hasCustomPrompt="1"/>
          </p:nvPr>
        </p:nvSpPr>
        <p:spPr>
          <a:xfrm>
            <a:off x="3597275" y="1231341"/>
            <a:ext cx="1322388" cy="492443"/>
          </a:xfrm>
        </p:spPr>
        <p:txBody>
          <a:bodyPr anchor="ctr"/>
          <a:lstStyle>
            <a:lvl1pPr marL="0" indent="0" algn="r" defTabSz="932472" fontAlgn="base">
              <a:spcBef>
                <a:spcPct val="0"/>
              </a:spcBef>
              <a:spcAft>
                <a:spcPct val="0"/>
              </a:spcAft>
              <a:buNone/>
              <a:defRPr sz="1600">
                <a:solidFill>
                  <a:schemeClr val="bg1"/>
                </a:solidFill>
                <a:latin typeface="+mj-lt"/>
              </a:defRPr>
            </a:lvl1pPr>
            <a:lvl2pPr marL="228600" indent="0" algn="r">
              <a:buNone/>
              <a:defRPr sz="1600">
                <a:solidFill>
                  <a:schemeClr val="bg1"/>
                </a:solidFill>
                <a:latin typeface="+mj-lt"/>
              </a:defRPr>
            </a:lvl2pPr>
            <a:lvl3pPr marL="457200" indent="0" algn="r">
              <a:buNone/>
              <a:defRPr sz="1600">
                <a:solidFill>
                  <a:schemeClr val="bg1"/>
                </a:solidFill>
                <a:latin typeface="+mj-lt"/>
              </a:defRPr>
            </a:lvl3pPr>
            <a:lvl4pPr marL="661988" indent="0" algn="r">
              <a:buNone/>
              <a:defRPr sz="1600">
                <a:solidFill>
                  <a:schemeClr val="bg1"/>
                </a:solidFill>
                <a:latin typeface="+mj-lt"/>
              </a:defRPr>
            </a:lvl4pPr>
            <a:lvl5pPr marL="855663" indent="0" algn="r">
              <a:buNone/>
              <a:defRPr sz="1600">
                <a:solidFill>
                  <a:schemeClr val="bg1"/>
                </a:solidFill>
                <a:latin typeface="+mj-lt"/>
              </a:defRPr>
            </a:lvl5pPr>
          </a:lstStyle>
          <a:p>
            <a:pPr algn="r" defTabSz="932472" fontAlgn="base">
              <a:spcBef>
                <a:spcPct val="0"/>
              </a:spcBef>
              <a:spcAft>
                <a:spcPct val="0"/>
              </a:spcAft>
            </a:pPr>
            <a:r>
              <a:rPr lang="en-US" sz="1600" b="1">
                <a:solidFill>
                  <a:schemeClr val="bg1"/>
                </a:solidFill>
                <a:latin typeface="+mj-lt"/>
                <a:ea typeface="Segoe UI" pitchFamily="34" charset="0"/>
                <a:cs typeface="Segoe UI" pitchFamily="34" charset="0"/>
              </a:rPr>
              <a:t>Lorem ipsum dolor </a:t>
            </a:r>
          </a:p>
        </p:txBody>
      </p:sp>
      <p:sp>
        <p:nvSpPr>
          <p:cNvPr id="21" name="Text Placeholder 19">
            <a:extLst>
              <a:ext uri="{FF2B5EF4-FFF2-40B4-BE49-F238E27FC236}">
                <a16:creationId xmlns:a16="http://schemas.microsoft.com/office/drawing/2014/main" id="{8E16B3EE-02B9-4AD2-A4CF-2C92DF6A541D}"/>
              </a:ext>
            </a:extLst>
          </p:cNvPr>
          <p:cNvSpPr>
            <a:spLocks noGrp="1"/>
          </p:cNvSpPr>
          <p:nvPr>
            <p:ph type="body" sz="quarter" idx="11" hasCustomPrompt="1"/>
          </p:nvPr>
        </p:nvSpPr>
        <p:spPr>
          <a:xfrm>
            <a:off x="4465716" y="2435301"/>
            <a:ext cx="1322388" cy="492443"/>
          </a:xfrm>
        </p:spPr>
        <p:txBody>
          <a:bodyPr anchor="ctr"/>
          <a:lstStyle>
            <a:lvl1pPr marL="0" indent="0" algn="r" defTabSz="932472" fontAlgn="base">
              <a:spcBef>
                <a:spcPct val="0"/>
              </a:spcBef>
              <a:spcAft>
                <a:spcPct val="0"/>
              </a:spcAft>
              <a:buNone/>
              <a:defRPr sz="1600">
                <a:solidFill>
                  <a:schemeClr val="bg1"/>
                </a:solidFill>
                <a:latin typeface="+mj-lt"/>
              </a:defRPr>
            </a:lvl1pPr>
            <a:lvl2pPr marL="228600" indent="0" algn="r">
              <a:buNone/>
              <a:defRPr sz="1600">
                <a:solidFill>
                  <a:schemeClr val="bg1"/>
                </a:solidFill>
                <a:latin typeface="+mj-lt"/>
              </a:defRPr>
            </a:lvl2pPr>
            <a:lvl3pPr marL="457200" indent="0" algn="r">
              <a:buNone/>
              <a:defRPr sz="1600">
                <a:solidFill>
                  <a:schemeClr val="bg1"/>
                </a:solidFill>
                <a:latin typeface="+mj-lt"/>
              </a:defRPr>
            </a:lvl3pPr>
            <a:lvl4pPr marL="661988" indent="0" algn="r">
              <a:buNone/>
              <a:defRPr sz="1600">
                <a:solidFill>
                  <a:schemeClr val="bg1"/>
                </a:solidFill>
                <a:latin typeface="+mj-lt"/>
              </a:defRPr>
            </a:lvl4pPr>
            <a:lvl5pPr marL="855663" indent="0" algn="r">
              <a:buNone/>
              <a:defRPr sz="1600">
                <a:solidFill>
                  <a:schemeClr val="bg1"/>
                </a:solidFill>
                <a:latin typeface="+mj-lt"/>
              </a:defRPr>
            </a:lvl5pPr>
          </a:lstStyle>
          <a:p>
            <a:pPr algn="r" defTabSz="932472" fontAlgn="base">
              <a:spcBef>
                <a:spcPct val="0"/>
              </a:spcBef>
              <a:spcAft>
                <a:spcPct val="0"/>
              </a:spcAft>
            </a:pPr>
            <a:r>
              <a:rPr lang="en-US" sz="1600" b="1">
                <a:solidFill>
                  <a:schemeClr val="bg1"/>
                </a:solidFill>
                <a:latin typeface="+mj-lt"/>
                <a:ea typeface="Segoe UI" pitchFamily="34" charset="0"/>
                <a:cs typeface="Segoe UI" pitchFamily="34" charset="0"/>
              </a:rPr>
              <a:t>Lorem ipsum dolor </a:t>
            </a:r>
          </a:p>
        </p:txBody>
      </p:sp>
      <p:sp>
        <p:nvSpPr>
          <p:cNvPr id="22" name="Text Placeholder 19">
            <a:extLst>
              <a:ext uri="{FF2B5EF4-FFF2-40B4-BE49-F238E27FC236}">
                <a16:creationId xmlns:a16="http://schemas.microsoft.com/office/drawing/2014/main" id="{C3C1BCC2-9583-49A2-89B2-75C80AFDFE89}"/>
              </a:ext>
            </a:extLst>
          </p:cNvPr>
          <p:cNvSpPr>
            <a:spLocks noGrp="1"/>
          </p:cNvSpPr>
          <p:nvPr>
            <p:ph type="body" sz="quarter" idx="12" hasCustomPrompt="1"/>
          </p:nvPr>
        </p:nvSpPr>
        <p:spPr>
          <a:xfrm>
            <a:off x="4465716" y="3852621"/>
            <a:ext cx="1322388" cy="492443"/>
          </a:xfrm>
        </p:spPr>
        <p:txBody>
          <a:bodyPr anchor="ctr"/>
          <a:lstStyle>
            <a:lvl1pPr marL="0" indent="0" algn="r" defTabSz="932472" fontAlgn="base">
              <a:spcBef>
                <a:spcPct val="0"/>
              </a:spcBef>
              <a:spcAft>
                <a:spcPct val="0"/>
              </a:spcAft>
              <a:buNone/>
              <a:defRPr sz="1600">
                <a:solidFill>
                  <a:schemeClr val="bg1"/>
                </a:solidFill>
                <a:latin typeface="+mj-lt"/>
              </a:defRPr>
            </a:lvl1pPr>
            <a:lvl2pPr marL="228600" indent="0" algn="r">
              <a:buNone/>
              <a:defRPr sz="1600">
                <a:solidFill>
                  <a:schemeClr val="bg1"/>
                </a:solidFill>
                <a:latin typeface="+mj-lt"/>
              </a:defRPr>
            </a:lvl2pPr>
            <a:lvl3pPr marL="457200" indent="0" algn="r">
              <a:buNone/>
              <a:defRPr sz="1600">
                <a:solidFill>
                  <a:schemeClr val="bg1"/>
                </a:solidFill>
                <a:latin typeface="+mj-lt"/>
              </a:defRPr>
            </a:lvl3pPr>
            <a:lvl4pPr marL="661988" indent="0" algn="r">
              <a:buNone/>
              <a:defRPr sz="1600">
                <a:solidFill>
                  <a:schemeClr val="bg1"/>
                </a:solidFill>
                <a:latin typeface="+mj-lt"/>
              </a:defRPr>
            </a:lvl4pPr>
            <a:lvl5pPr marL="855663" indent="0" algn="r">
              <a:buNone/>
              <a:defRPr sz="1600">
                <a:solidFill>
                  <a:schemeClr val="bg1"/>
                </a:solidFill>
                <a:latin typeface="+mj-lt"/>
              </a:defRPr>
            </a:lvl5pPr>
          </a:lstStyle>
          <a:p>
            <a:pPr algn="r" defTabSz="932472" fontAlgn="base">
              <a:spcBef>
                <a:spcPct val="0"/>
              </a:spcBef>
              <a:spcAft>
                <a:spcPct val="0"/>
              </a:spcAft>
            </a:pPr>
            <a:r>
              <a:rPr lang="en-US" sz="1600" b="1">
                <a:solidFill>
                  <a:schemeClr val="bg1"/>
                </a:solidFill>
                <a:latin typeface="+mj-lt"/>
                <a:ea typeface="Segoe UI" pitchFamily="34" charset="0"/>
                <a:cs typeface="Segoe UI" pitchFamily="34" charset="0"/>
              </a:rPr>
              <a:t>Lorem ipsum dolor </a:t>
            </a:r>
          </a:p>
        </p:txBody>
      </p:sp>
      <p:sp>
        <p:nvSpPr>
          <p:cNvPr id="23" name="Text Placeholder 19">
            <a:extLst>
              <a:ext uri="{FF2B5EF4-FFF2-40B4-BE49-F238E27FC236}">
                <a16:creationId xmlns:a16="http://schemas.microsoft.com/office/drawing/2014/main" id="{34F2EB63-40C2-4690-8787-579A7DE47872}"/>
              </a:ext>
            </a:extLst>
          </p:cNvPr>
          <p:cNvSpPr>
            <a:spLocks noGrp="1"/>
          </p:cNvSpPr>
          <p:nvPr>
            <p:ph type="body" sz="quarter" idx="13" hasCustomPrompt="1"/>
          </p:nvPr>
        </p:nvSpPr>
        <p:spPr>
          <a:xfrm>
            <a:off x="3597275" y="5041341"/>
            <a:ext cx="1322388" cy="492443"/>
          </a:xfrm>
        </p:spPr>
        <p:txBody>
          <a:bodyPr anchor="ctr"/>
          <a:lstStyle>
            <a:lvl1pPr marL="0" indent="0" algn="r" defTabSz="932472" fontAlgn="base">
              <a:spcBef>
                <a:spcPct val="0"/>
              </a:spcBef>
              <a:spcAft>
                <a:spcPct val="0"/>
              </a:spcAft>
              <a:buNone/>
              <a:defRPr sz="1600">
                <a:solidFill>
                  <a:schemeClr val="bg1"/>
                </a:solidFill>
                <a:latin typeface="+mj-lt"/>
              </a:defRPr>
            </a:lvl1pPr>
            <a:lvl2pPr marL="228600" indent="0" algn="r">
              <a:buNone/>
              <a:defRPr sz="1600">
                <a:solidFill>
                  <a:schemeClr val="bg1"/>
                </a:solidFill>
                <a:latin typeface="+mj-lt"/>
              </a:defRPr>
            </a:lvl2pPr>
            <a:lvl3pPr marL="457200" indent="0" algn="r">
              <a:buNone/>
              <a:defRPr sz="1600">
                <a:solidFill>
                  <a:schemeClr val="bg1"/>
                </a:solidFill>
                <a:latin typeface="+mj-lt"/>
              </a:defRPr>
            </a:lvl3pPr>
            <a:lvl4pPr marL="661988" indent="0" algn="r">
              <a:buNone/>
              <a:defRPr sz="1600">
                <a:solidFill>
                  <a:schemeClr val="bg1"/>
                </a:solidFill>
                <a:latin typeface="+mj-lt"/>
              </a:defRPr>
            </a:lvl4pPr>
            <a:lvl5pPr marL="855663" indent="0" algn="r">
              <a:buNone/>
              <a:defRPr sz="1600">
                <a:solidFill>
                  <a:schemeClr val="bg1"/>
                </a:solidFill>
                <a:latin typeface="+mj-lt"/>
              </a:defRPr>
            </a:lvl5pPr>
          </a:lstStyle>
          <a:p>
            <a:pPr algn="r" defTabSz="932472" fontAlgn="base">
              <a:spcBef>
                <a:spcPct val="0"/>
              </a:spcBef>
              <a:spcAft>
                <a:spcPct val="0"/>
              </a:spcAft>
            </a:pPr>
            <a:r>
              <a:rPr lang="en-US" sz="1600" b="1">
                <a:solidFill>
                  <a:schemeClr val="bg1"/>
                </a:solidFill>
                <a:latin typeface="+mj-lt"/>
                <a:ea typeface="Segoe UI" pitchFamily="34" charset="0"/>
                <a:cs typeface="Segoe UI" pitchFamily="34" charset="0"/>
              </a:rPr>
              <a:t>Lorem ipsum dolor </a:t>
            </a:r>
          </a:p>
        </p:txBody>
      </p:sp>
      <p:sp>
        <p:nvSpPr>
          <p:cNvPr id="25" name="Text Placeholder 19">
            <a:extLst>
              <a:ext uri="{FF2B5EF4-FFF2-40B4-BE49-F238E27FC236}">
                <a16:creationId xmlns:a16="http://schemas.microsoft.com/office/drawing/2014/main" id="{BA6F31C7-261A-4508-AEE6-086554939AEB}"/>
              </a:ext>
            </a:extLst>
          </p:cNvPr>
          <p:cNvSpPr>
            <a:spLocks noGrp="1"/>
          </p:cNvSpPr>
          <p:nvPr>
            <p:ph type="body" sz="quarter" idx="14" hasCustomPrompt="1"/>
          </p:nvPr>
        </p:nvSpPr>
        <p:spPr>
          <a:xfrm>
            <a:off x="0" y="4290826"/>
            <a:ext cx="3348038" cy="1637534"/>
          </a:xfrm>
          <a:solidFill>
            <a:schemeClr val="accent1">
              <a:alpha val="80000"/>
            </a:schemeClr>
          </a:solidFill>
        </p:spPr>
        <p:txBody>
          <a:bodyPr rIns="182880" anchor="ctr"/>
          <a:lstStyle>
            <a:lvl1pPr marL="0" marR="0" indent="0" algn="r" defTabSz="932472" rtl="0" eaLnBrk="1" fontAlgn="base" latinLnBrk="0" hangingPunct="1">
              <a:lnSpc>
                <a:spcPct val="100000"/>
              </a:lnSpc>
              <a:spcBef>
                <a:spcPct val="0"/>
              </a:spcBef>
              <a:spcAft>
                <a:spcPct val="0"/>
              </a:spcAft>
              <a:buClrTx/>
              <a:buSzTx/>
              <a:buFontTx/>
              <a:buNone/>
              <a:tabLst/>
              <a:defRPr sz="1800">
                <a:solidFill>
                  <a:schemeClr val="bg1"/>
                </a:solidFill>
                <a:latin typeface="+mj-lt"/>
              </a:defRPr>
            </a:lvl1pPr>
            <a:lvl2pPr marL="228600" indent="0" algn="r">
              <a:buNone/>
              <a:defRPr sz="1600">
                <a:solidFill>
                  <a:schemeClr val="bg1"/>
                </a:solidFill>
                <a:latin typeface="+mj-lt"/>
              </a:defRPr>
            </a:lvl2pPr>
            <a:lvl3pPr marL="457200" indent="0" algn="r">
              <a:buNone/>
              <a:defRPr sz="1600">
                <a:solidFill>
                  <a:schemeClr val="bg1"/>
                </a:solidFill>
                <a:latin typeface="+mj-lt"/>
              </a:defRPr>
            </a:lvl3pPr>
            <a:lvl4pPr marL="661988" indent="0" algn="r">
              <a:buNone/>
              <a:defRPr sz="1600">
                <a:solidFill>
                  <a:schemeClr val="bg1"/>
                </a:solidFill>
                <a:latin typeface="+mj-lt"/>
              </a:defRPr>
            </a:lvl4pPr>
            <a:lvl5pPr marL="855663" indent="0" algn="r">
              <a:buNone/>
              <a:defRPr sz="1600">
                <a:solidFill>
                  <a:schemeClr val="bg1"/>
                </a:solidFill>
                <a:latin typeface="+mj-lt"/>
              </a:defRPr>
            </a:lvl5p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mj-lt"/>
                <a:ea typeface="Segoe UI" pitchFamily="34" charset="0"/>
                <a:cs typeface="Segoe UI" panose="020B0502040204020203" pitchFamily="34" charset="0"/>
              </a:rPr>
              <a:t>Title hoes</a:t>
            </a:r>
            <a:br>
              <a:rPr kumimoji="0" lang="en-US" sz="2800" b="0" i="0" u="none" strike="noStrike" kern="1200" cap="none" spc="0" normalizeH="0" baseline="0" noProof="0">
                <a:ln>
                  <a:noFill/>
                </a:ln>
                <a:solidFill>
                  <a:srgbClr val="FFFFFF"/>
                </a:solidFill>
                <a:effectLst/>
                <a:uLnTx/>
                <a:uFillTx/>
                <a:latin typeface="+mj-lt"/>
                <a:ea typeface="Segoe UI" pitchFamily="34" charset="0"/>
                <a:cs typeface="Segoe UI" panose="020B0502040204020203" pitchFamily="34" charset="0"/>
              </a:rPr>
            </a:br>
            <a:r>
              <a:rPr kumimoji="0" lang="en-US" sz="2800" b="0" i="0" u="none" strike="noStrike" kern="1200" cap="none" spc="0" normalizeH="0" baseline="0" noProof="0">
                <a:ln>
                  <a:noFill/>
                </a:ln>
                <a:solidFill>
                  <a:srgbClr val="FFFFFF"/>
                </a:solidFill>
                <a:effectLst/>
                <a:uLnTx/>
                <a:uFillTx/>
                <a:latin typeface="+mj-lt"/>
                <a:ea typeface="Segoe UI" pitchFamily="34" charset="0"/>
                <a:cs typeface="Segoe UI" panose="020B0502040204020203" pitchFamily="34" charset="0"/>
              </a:rPr>
              <a:t>here</a:t>
            </a:r>
          </a:p>
        </p:txBody>
      </p:sp>
      <p:sp>
        <p:nvSpPr>
          <p:cNvPr id="39" name="Rectangle 38">
            <a:extLst>
              <a:ext uri="{FF2B5EF4-FFF2-40B4-BE49-F238E27FC236}">
                <a16:creationId xmlns:a16="http://schemas.microsoft.com/office/drawing/2014/main" id="{FD913F0C-084D-444D-B3E7-C4C1668940C7}"/>
              </a:ext>
            </a:extLst>
          </p:cNvPr>
          <p:cNvSpPr/>
          <p:nvPr/>
        </p:nvSpPr>
        <p:spPr bwMode="auto">
          <a:xfrm>
            <a:off x="11561200" y="457200"/>
            <a:ext cx="45720" cy="1371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3DFC9F5E-B83C-4226-9C95-770E7B64B191}"/>
              </a:ext>
            </a:extLst>
          </p:cNvPr>
          <p:cNvSpPr/>
          <p:nvPr/>
        </p:nvSpPr>
        <p:spPr bwMode="auto">
          <a:xfrm>
            <a:off x="11561200" y="1940140"/>
            <a:ext cx="45720" cy="1371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6EEEFEC6-C242-483E-BD45-C2FF105EDEDD}"/>
              </a:ext>
            </a:extLst>
          </p:cNvPr>
          <p:cNvSpPr/>
          <p:nvPr/>
        </p:nvSpPr>
        <p:spPr bwMode="auto">
          <a:xfrm>
            <a:off x="11561200" y="3423080"/>
            <a:ext cx="45720" cy="1371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C4F41D6D-8494-4642-8E82-43CF48F67FA5}"/>
              </a:ext>
            </a:extLst>
          </p:cNvPr>
          <p:cNvSpPr/>
          <p:nvPr/>
        </p:nvSpPr>
        <p:spPr bwMode="auto">
          <a:xfrm>
            <a:off x="11561200" y="4906020"/>
            <a:ext cx="45720" cy="1371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25051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Layout_9">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519FE4EB-6A6F-4755-A184-D502E482BCBD}"/>
              </a:ext>
            </a:extLst>
          </p:cNvPr>
          <p:cNvSpPr>
            <a:spLocks noGrp="1"/>
          </p:cNvSpPr>
          <p:nvPr>
            <p:ph type="pic" sz="quarter" idx="15" hasCustomPrompt="1"/>
          </p:nvPr>
        </p:nvSpPr>
        <p:spPr>
          <a:xfrm>
            <a:off x="-1" y="-1"/>
            <a:ext cx="5700433" cy="6858001"/>
          </a:xfrm>
          <a:blipFill>
            <a:blip r:embed="rId2"/>
            <a:stretch>
              <a:fillRect/>
            </a:stretch>
          </a:blipFill>
        </p:spPr>
        <p:txBody>
          <a:bodyPr tIns="5486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28" name="Freeform: Shape 27">
            <a:extLst>
              <a:ext uri="{FF2B5EF4-FFF2-40B4-BE49-F238E27FC236}">
                <a16:creationId xmlns:a16="http://schemas.microsoft.com/office/drawing/2014/main" id="{AD1AE39A-FBAF-4D8E-9C90-D16979B62970}"/>
              </a:ext>
            </a:extLst>
          </p:cNvPr>
          <p:cNvSpPr/>
          <p:nvPr/>
        </p:nvSpPr>
        <p:spPr>
          <a:xfrm flipH="1">
            <a:off x="6458206" y="1060939"/>
            <a:ext cx="219722" cy="466240"/>
          </a:xfrm>
          <a:custGeom>
            <a:avLst/>
            <a:gdLst>
              <a:gd name="connsiteX0" fmla="*/ 0 w 390525"/>
              <a:gd name="connsiteY0" fmla="*/ 440055 h 828675"/>
              <a:gd name="connsiteX1" fmla="*/ 202883 w 390525"/>
              <a:gd name="connsiteY1" fmla="*/ 440055 h 828675"/>
              <a:gd name="connsiteX2" fmla="*/ 202883 w 390525"/>
              <a:gd name="connsiteY2" fmla="*/ 481013 h 828675"/>
              <a:gd name="connsiteX3" fmla="*/ 46673 w 390525"/>
              <a:gd name="connsiteY3" fmla="*/ 637223 h 828675"/>
              <a:gd name="connsiteX4" fmla="*/ 46673 w 390525"/>
              <a:gd name="connsiteY4" fmla="*/ 830580 h 828675"/>
              <a:gd name="connsiteX5" fmla="*/ 396240 w 390525"/>
              <a:gd name="connsiteY5" fmla="*/ 481013 h 828675"/>
              <a:gd name="connsiteX6" fmla="*/ 396240 w 390525"/>
              <a:gd name="connsiteY6" fmla="*/ 0 h 828675"/>
              <a:gd name="connsiteX7" fmla="*/ 0 w 390525"/>
              <a:gd name="connsiteY7" fmla="*/ 0 h 828675"/>
              <a:gd name="connsiteX8" fmla="*/ 0 w 390525"/>
              <a:gd name="connsiteY8" fmla="*/ 440055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28675">
                <a:moveTo>
                  <a:pt x="0" y="440055"/>
                </a:moveTo>
                <a:lnTo>
                  <a:pt x="202883" y="440055"/>
                </a:lnTo>
                <a:lnTo>
                  <a:pt x="202883" y="481013"/>
                </a:lnTo>
                <a:cubicBezTo>
                  <a:pt x="202883" y="566738"/>
                  <a:pt x="133350" y="637223"/>
                  <a:pt x="46673" y="637223"/>
                </a:cubicBezTo>
                <a:lnTo>
                  <a:pt x="46673" y="830580"/>
                </a:lnTo>
                <a:cubicBezTo>
                  <a:pt x="239078" y="830580"/>
                  <a:pt x="396240" y="673418"/>
                  <a:pt x="396240" y="481013"/>
                </a:cubicBezTo>
                <a:lnTo>
                  <a:pt x="396240" y="0"/>
                </a:lnTo>
                <a:lnTo>
                  <a:pt x="0" y="0"/>
                </a:lnTo>
                <a:lnTo>
                  <a:pt x="0" y="440055"/>
                </a:lnTo>
                <a:close/>
              </a:path>
            </a:pathLst>
          </a:custGeom>
          <a:solidFill>
            <a:schemeClr val="accent1"/>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4C51E981-3AF6-4429-A527-590FB0696E39}"/>
              </a:ext>
            </a:extLst>
          </p:cNvPr>
          <p:cNvSpPr/>
          <p:nvPr/>
        </p:nvSpPr>
        <p:spPr>
          <a:xfrm flipH="1">
            <a:off x="6172031" y="1060939"/>
            <a:ext cx="219722" cy="466240"/>
          </a:xfrm>
          <a:custGeom>
            <a:avLst/>
            <a:gdLst>
              <a:gd name="connsiteX0" fmla="*/ 0 w 390525"/>
              <a:gd name="connsiteY0" fmla="*/ 0 h 828675"/>
              <a:gd name="connsiteX1" fmla="*/ 0 w 390525"/>
              <a:gd name="connsiteY1" fmla="*/ 440055 h 828675"/>
              <a:gd name="connsiteX2" fmla="*/ 202882 w 390525"/>
              <a:gd name="connsiteY2" fmla="*/ 440055 h 828675"/>
              <a:gd name="connsiteX3" fmla="*/ 202882 w 390525"/>
              <a:gd name="connsiteY3" fmla="*/ 481013 h 828675"/>
              <a:gd name="connsiteX4" fmla="*/ 46672 w 390525"/>
              <a:gd name="connsiteY4" fmla="*/ 637223 h 828675"/>
              <a:gd name="connsiteX5" fmla="*/ 46672 w 390525"/>
              <a:gd name="connsiteY5" fmla="*/ 830580 h 828675"/>
              <a:gd name="connsiteX6" fmla="*/ 396240 w 390525"/>
              <a:gd name="connsiteY6" fmla="*/ 481013 h 828675"/>
              <a:gd name="connsiteX7" fmla="*/ 396240 w 390525"/>
              <a:gd name="connsiteY7" fmla="*/ 0 h 828675"/>
              <a:gd name="connsiteX8" fmla="*/ 0 w 390525"/>
              <a:gd name="connsiteY8" fmla="*/ 0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28675">
                <a:moveTo>
                  <a:pt x="0" y="0"/>
                </a:moveTo>
                <a:lnTo>
                  <a:pt x="0" y="440055"/>
                </a:lnTo>
                <a:lnTo>
                  <a:pt x="202882" y="440055"/>
                </a:lnTo>
                <a:lnTo>
                  <a:pt x="202882" y="481013"/>
                </a:lnTo>
                <a:cubicBezTo>
                  <a:pt x="202882" y="566738"/>
                  <a:pt x="133350" y="637223"/>
                  <a:pt x="46672" y="637223"/>
                </a:cubicBezTo>
                <a:lnTo>
                  <a:pt x="46672" y="830580"/>
                </a:lnTo>
                <a:cubicBezTo>
                  <a:pt x="239077" y="830580"/>
                  <a:pt x="396240" y="673418"/>
                  <a:pt x="396240" y="481013"/>
                </a:cubicBezTo>
                <a:lnTo>
                  <a:pt x="396240" y="0"/>
                </a:lnTo>
                <a:lnTo>
                  <a:pt x="0" y="0"/>
                </a:lnTo>
                <a:close/>
              </a:path>
            </a:pathLst>
          </a:custGeom>
          <a:solidFill>
            <a:schemeClr val="accent1"/>
          </a:solidFill>
          <a:ln w="9525" cap="flat">
            <a:noFill/>
            <a:prstDash val="solid"/>
            <a:miter/>
          </a:ln>
        </p:spPr>
        <p:txBody>
          <a:bodyPr rtlCol="0" anchor="ctr"/>
          <a:lstStyle/>
          <a:p>
            <a:endParaRPr lang="en-US"/>
          </a:p>
        </p:txBody>
      </p:sp>
      <p:sp>
        <p:nvSpPr>
          <p:cNvPr id="3" name="Text Placeholder 2">
            <a:extLst>
              <a:ext uri="{FF2B5EF4-FFF2-40B4-BE49-F238E27FC236}">
                <a16:creationId xmlns:a16="http://schemas.microsoft.com/office/drawing/2014/main" id="{B1BDD027-135D-40FB-AAF1-991E1C180A54}"/>
              </a:ext>
            </a:extLst>
          </p:cNvPr>
          <p:cNvSpPr>
            <a:spLocks noGrp="1"/>
          </p:cNvSpPr>
          <p:nvPr>
            <p:ph type="body" sz="quarter" idx="16" hasCustomPrompt="1"/>
          </p:nvPr>
        </p:nvSpPr>
        <p:spPr>
          <a:xfrm>
            <a:off x="6391275" y="1798638"/>
            <a:ext cx="5021263" cy="2585323"/>
          </a:xfrm>
        </p:spPr>
        <p:txBody>
          <a:bodyPr/>
          <a:lstStyle>
            <a:lvl1pPr marL="0" indent="0">
              <a:spcBef>
                <a:spcPts val="1200"/>
              </a:spcBef>
              <a:buNone/>
              <a:defRPr sz="2400" i="0"/>
            </a:lvl1pPr>
            <a:lvl2pPr marL="228600" indent="0">
              <a:spcBef>
                <a:spcPts val="1200"/>
              </a:spcBef>
              <a:buNone/>
              <a:defRPr sz="2400" i="1"/>
            </a:lvl2pPr>
            <a:lvl3pPr marL="457200" indent="0">
              <a:spcBef>
                <a:spcPts val="1200"/>
              </a:spcBef>
              <a:buNone/>
              <a:defRPr sz="2400" i="1"/>
            </a:lvl3pPr>
            <a:lvl4pPr marL="661988" indent="0">
              <a:spcBef>
                <a:spcPts val="1200"/>
              </a:spcBef>
              <a:buNone/>
              <a:defRPr sz="2400" i="1"/>
            </a:lvl4pPr>
            <a:lvl5pPr marL="855663" indent="0">
              <a:spcBef>
                <a:spcPts val="1200"/>
              </a:spcBef>
              <a:buNone/>
              <a:defRPr sz="2400" i="1"/>
            </a:lvl5pPr>
          </a:lstStyle>
          <a:p>
            <a:pPr lvl="0" defTabSz="932472" fontAlgn="base">
              <a:spcBef>
                <a:spcPts val="1800"/>
              </a:spcBef>
              <a:spcAft>
                <a:spcPct val="0"/>
              </a:spcAft>
              <a:defRPr/>
            </a:pPr>
            <a:r>
              <a:rPr lang="en-US" sz="2400" i="1">
                <a:ea typeface="Segoe UI" pitchFamily="34" charset="0"/>
                <a:cs typeface="Segoe UI" pitchFamily="34" charset="0"/>
              </a:rPr>
              <a:t>“Lorem ipsum dolor sit </a:t>
            </a:r>
            <a:r>
              <a:rPr lang="en-US" sz="2400" i="1" err="1">
                <a:ea typeface="Segoe UI" pitchFamily="34" charset="0"/>
                <a:cs typeface="Segoe UI" pitchFamily="34" charset="0"/>
              </a:rPr>
              <a:t>amet</a:t>
            </a:r>
            <a:r>
              <a:rPr lang="en-US" sz="2400" i="1">
                <a:ea typeface="Segoe UI" pitchFamily="34" charset="0"/>
                <a:cs typeface="Segoe UI" pitchFamily="34" charset="0"/>
              </a:rPr>
              <a:t>, </a:t>
            </a:r>
            <a:r>
              <a:rPr lang="en-US" sz="2400" i="1" err="1">
                <a:ea typeface="Segoe UI" pitchFamily="34" charset="0"/>
                <a:cs typeface="Segoe UI" pitchFamily="34" charset="0"/>
              </a:rPr>
              <a:t>consectetuer</a:t>
            </a:r>
            <a:r>
              <a:rPr lang="en-US" sz="2400" i="1">
                <a:ea typeface="Segoe UI" pitchFamily="34" charset="0"/>
                <a:cs typeface="Segoe UI" pitchFamily="34" charset="0"/>
              </a:rPr>
              <a:t> </a:t>
            </a:r>
            <a:r>
              <a:rPr lang="en-US" sz="2400" i="1" err="1">
                <a:ea typeface="Segoe UI" pitchFamily="34" charset="0"/>
                <a:cs typeface="Segoe UI" pitchFamily="34" charset="0"/>
              </a:rPr>
              <a:t>adipiscing</a:t>
            </a:r>
            <a:r>
              <a:rPr lang="en-US" sz="2400" i="1">
                <a:ea typeface="Segoe UI" pitchFamily="34" charset="0"/>
                <a:cs typeface="Segoe UI" pitchFamily="34" charset="0"/>
              </a:rPr>
              <a:t> </a:t>
            </a:r>
            <a:r>
              <a:rPr lang="en-US" sz="2400" i="1" err="1">
                <a:ea typeface="Segoe UI" pitchFamily="34" charset="0"/>
                <a:cs typeface="Segoe UI" pitchFamily="34" charset="0"/>
              </a:rPr>
              <a:t>elit</a:t>
            </a:r>
            <a:r>
              <a:rPr lang="en-US" sz="2400" i="1">
                <a:ea typeface="Segoe UI" pitchFamily="34" charset="0"/>
                <a:cs typeface="Segoe UI" pitchFamily="34" charset="0"/>
              </a:rPr>
              <a:t>. Maecenas </a:t>
            </a:r>
            <a:r>
              <a:rPr lang="en-US" sz="2400" i="1" err="1">
                <a:ea typeface="Segoe UI" pitchFamily="34" charset="0"/>
                <a:cs typeface="Segoe UI" pitchFamily="34" charset="0"/>
              </a:rPr>
              <a:t>porttitor</a:t>
            </a:r>
            <a:r>
              <a:rPr lang="en-US" sz="2400" i="1">
                <a:ea typeface="Segoe UI" pitchFamily="34" charset="0"/>
                <a:cs typeface="Segoe UI" pitchFamily="34" charset="0"/>
              </a:rPr>
              <a:t> </a:t>
            </a:r>
            <a:r>
              <a:rPr lang="en-US" sz="2400" i="1" err="1">
                <a:ea typeface="Segoe UI" pitchFamily="34" charset="0"/>
                <a:cs typeface="Segoe UI" pitchFamily="34" charset="0"/>
              </a:rPr>
              <a:t>congue</a:t>
            </a:r>
            <a:r>
              <a:rPr lang="en-US" sz="2400" i="1">
                <a:ea typeface="Segoe UI" pitchFamily="34" charset="0"/>
                <a:cs typeface="Segoe UI" pitchFamily="34" charset="0"/>
              </a:rPr>
              <a:t> </a:t>
            </a:r>
            <a:r>
              <a:rPr lang="en-US" sz="2400" i="1" err="1">
                <a:ea typeface="Segoe UI" pitchFamily="34" charset="0"/>
                <a:cs typeface="Segoe UI" pitchFamily="34" charset="0"/>
              </a:rPr>
              <a:t>massa</a:t>
            </a:r>
            <a:r>
              <a:rPr lang="en-US" sz="2400" i="1">
                <a:ea typeface="Segoe UI" pitchFamily="34" charset="0"/>
                <a:cs typeface="Segoe UI" pitchFamily="34" charset="0"/>
              </a:rPr>
              <a:t>. </a:t>
            </a:r>
            <a:r>
              <a:rPr lang="en-US" sz="2400" i="1" err="1">
                <a:ea typeface="Segoe UI" pitchFamily="34" charset="0"/>
                <a:cs typeface="Segoe UI" pitchFamily="34" charset="0"/>
              </a:rPr>
              <a:t>Fusce</a:t>
            </a:r>
            <a:r>
              <a:rPr lang="en-US" sz="2400" i="1">
                <a:ea typeface="Segoe UI" pitchFamily="34" charset="0"/>
                <a:cs typeface="Segoe UI" pitchFamily="34" charset="0"/>
              </a:rPr>
              <a:t> </a:t>
            </a:r>
            <a:r>
              <a:rPr lang="en-US" sz="2400" i="1" err="1">
                <a:ea typeface="Segoe UI" pitchFamily="34" charset="0"/>
                <a:cs typeface="Segoe UI" pitchFamily="34" charset="0"/>
              </a:rPr>
              <a:t>posuere</a:t>
            </a:r>
            <a:r>
              <a:rPr lang="en-US" sz="2400" i="1">
                <a:ea typeface="Segoe UI" pitchFamily="34" charset="0"/>
                <a:cs typeface="Segoe UI" pitchFamily="34" charset="0"/>
              </a:rPr>
              <a:t>, magna sed pulvinar </a:t>
            </a:r>
            <a:r>
              <a:rPr lang="en-US" sz="2400" i="1" err="1">
                <a:ea typeface="Segoe UI" pitchFamily="34" charset="0"/>
                <a:cs typeface="Segoe UI" pitchFamily="34" charset="0"/>
              </a:rPr>
              <a:t>ultricies</a:t>
            </a:r>
            <a:r>
              <a:rPr lang="en-US" sz="2400" i="1">
                <a:ea typeface="Segoe UI" pitchFamily="34" charset="0"/>
                <a:cs typeface="Segoe UI" pitchFamily="34" charset="0"/>
              </a:rPr>
              <a:t>, </a:t>
            </a:r>
            <a:r>
              <a:rPr lang="en-US" sz="2400" i="1" err="1">
                <a:ea typeface="Segoe UI" pitchFamily="34" charset="0"/>
                <a:cs typeface="Segoe UI" pitchFamily="34" charset="0"/>
              </a:rPr>
              <a:t>purus</a:t>
            </a:r>
            <a:r>
              <a:rPr lang="en-US" sz="2400" i="1">
                <a:ea typeface="Segoe UI" pitchFamily="34" charset="0"/>
                <a:cs typeface="Segoe UI" pitchFamily="34" charset="0"/>
              </a:rPr>
              <a:t> </a:t>
            </a:r>
            <a:r>
              <a:rPr lang="en-US" sz="2400" i="1" err="1">
                <a:ea typeface="Segoe UI" pitchFamily="34" charset="0"/>
                <a:cs typeface="Segoe UI" pitchFamily="34" charset="0"/>
              </a:rPr>
              <a:t>lectus</a:t>
            </a:r>
            <a:r>
              <a:rPr lang="en-US" sz="2400" i="1">
                <a:ea typeface="Segoe UI" pitchFamily="34" charset="0"/>
                <a:cs typeface="Segoe UI" pitchFamily="34" charset="0"/>
              </a:rPr>
              <a:t> </a:t>
            </a:r>
            <a:r>
              <a:rPr lang="en-US" sz="2400" i="1" err="1">
                <a:ea typeface="Segoe UI" pitchFamily="34" charset="0"/>
                <a:cs typeface="Segoe UI" pitchFamily="34" charset="0"/>
              </a:rPr>
              <a:t>malesuada</a:t>
            </a:r>
            <a:r>
              <a:rPr lang="en-US" sz="2400" i="1">
                <a:ea typeface="Segoe UI" pitchFamily="34" charset="0"/>
                <a:cs typeface="Segoe UI" pitchFamily="34" charset="0"/>
              </a:rPr>
              <a:t> libero, sit </a:t>
            </a:r>
            <a:r>
              <a:rPr lang="en-US" sz="2400" i="1" err="1">
                <a:ea typeface="Segoe UI" pitchFamily="34" charset="0"/>
                <a:cs typeface="Segoe UI" pitchFamily="34" charset="0"/>
              </a:rPr>
              <a:t>amet</a:t>
            </a:r>
            <a:r>
              <a:rPr lang="en-US" sz="2400" i="1">
                <a:ea typeface="Segoe UI" pitchFamily="34" charset="0"/>
                <a:cs typeface="Segoe UI" pitchFamily="34" charset="0"/>
              </a:rPr>
              <a:t> </a:t>
            </a:r>
            <a:r>
              <a:rPr lang="en-US" sz="2400" i="1" err="1">
                <a:ea typeface="Segoe UI" pitchFamily="34" charset="0"/>
                <a:cs typeface="Segoe UI" pitchFamily="34" charset="0"/>
              </a:rPr>
              <a:t>commodo</a:t>
            </a:r>
            <a:r>
              <a:rPr lang="en-US" sz="2400" i="1">
                <a:ea typeface="Segoe UI" pitchFamily="34" charset="0"/>
                <a:cs typeface="Segoe UI" pitchFamily="34" charset="0"/>
              </a:rPr>
              <a:t> magna </a:t>
            </a:r>
            <a:r>
              <a:rPr lang="en-US" sz="2400" i="1" err="1">
                <a:ea typeface="Segoe UI" pitchFamily="34" charset="0"/>
                <a:cs typeface="Segoe UI" pitchFamily="34" charset="0"/>
              </a:rPr>
              <a:t>eros</a:t>
            </a:r>
            <a:r>
              <a:rPr lang="en-US" sz="2400" i="1">
                <a:ea typeface="Segoe UI" pitchFamily="34" charset="0"/>
                <a:cs typeface="Segoe UI" pitchFamily="34" charset="0"/>
              </a:rPr>
              <a:t> </a:t>
            </a:r>
            <a:r>
              <a:rPr lang="en-US" sz="2400" i="1" err="1">
                <a:ea typeface="Segoe UI" pitchFamily="34" charset="0"/>
                <a:cs typeface="Segoe UI" pitchFamily="34" charset="0"/>
              </a:rPr>
              <a:t>quis</a:t>
            </a:r>
            <a:r>
              <a:rPr lang="en-US" sz="2400" i="1">
                <a:ea typeface="Segoe UI" pitchFamily="34" charset="0"/>
                <a:cs typeface="Segoe UI" pitchFamily="34" charset="0"/>
              </a:rPr>
              <a:t> </a:t>
            </a:r>
            <a:r>
              <a:rPr lang="en-US" sz="2400" i="1" err="1">
                <a:ea typeface="Segoe UI" pitchFamily="34" charset="0"/>
                <a:cs typeface="Segoe UI" pitchFamily="34" charset="0"/>
              </a:rPr>
              <a:t>urna</a:t>
            </a:r>
            <a:r>
              <a:rPr lang="en-US" sz="2400" i="1">
                <a:ea typeface="Segoe UI" pitchFamily="34" charset="0"/>
                <a:cs typeface="Segoe UI" pitchFamily="34" charset="0"/>
              </a:rPr>
              <a:t>”.</a:t>
            </a:r>
          </a:p>
        </p:txBody>
      </p:sp>
      <p:sp>
        <p:nvSpPr>
          <p:cNvPr id="5" name="Text Placeholder 4">
            <a:extLst>
              <a:ext uri="{FF2B5EF4-FFF2-40B4-BE49-F238E27FC236}">
                <a16:creationId xmlns:a16="http://schemas.microsoft.com/office/drawing/2014/main" id="{0A3BC3D8-7A0A-48A3-8467-EB21E80EC06D}"/>
              </a:ext>
            </a:extLst>
          </p:cNvPr>
          <p:cNvSpPr>
            <a:spLocks noGrp="1"/>
          </p:cNvSpPr>
          <p:nvPr>
            <p:ph type="body" sz="quarter" idx="18" hasCustomPrompt="1"/>
          </p:nvPr>
        </p:nvSpPr>
        <p:spPr>
          <a:xfrm>
            <a:off x="9183688" y="5194300"/>
            <a:ext cx="3008312" cy="554038"/>
          </a:xfrm>
          <a:solidFill>
            <a:schemeClr val="accent1"/>
          </a:solidFill>
        </p:spPr>
        <p:txBody>
          <a:bodyPr lIns="182880" tIns="91440" rIns="182880" bIns="91440" anchor="ctr">
            <a:noAutofit/>
          </a:bodyPr>
          <a:lstStyle>
            <a:lvl1pPr marL="0" indent="0">
              <a:buNone/>
              <a:defRPr sz="2000">
                <a:solidFill>
                  <a:schemeClr val="bg1"/>
                </a:solidFill>
                <a:latin typeface="+mj-lt"/>
              </a:defRPr>
            </a:lvl1pPr>
            <a:lvl2pPr marL="228600" indent="0">
              <a:buNone/>
              <a:defRPr sz="2000">
                <a:solidFill>
                  <a:schemeClr val="bg1"/>
                </a:solidFill>
              </a:defRPr>
            </a:lvl2pPr>
            <a:lvl3pPr marL="457200" indent="0">
              <a:buNone/>
              <a:defRPr sz="2000">
                <a:solidFill>
                  <a:schemeClr val="bg1"/>
                </a:solidFill>
              </a:defRPr>
            </a:lvl3pPr>
            <a:lvl4pPr marL="661988" indent="0">
              <a:buNone/>
              <a:defRPr sz="2000">
                <a:solidFill>
                  <a:schemeClr val="bg1"/>
                </a:solidFill>
              </a:defRPr>
            </a:lvl4pPr>
            <a:lvl5pPr marL="855663" indent="0">
              <a:buNone/>
              <a:defRPr sz="2000">
                <a:solidFill>
                  <a:schemeClr val="bg1"/>
                </a:solidFill>
              </a:defRPr>
            </a:lvl5pPr>
          </a:lstStyle>
          <a:p>
            <a:r>
              <a:rPr lang="en-US" sz="2000" i="0">
                <a:ea typeface="Segoe UI" pitchFamily="34" charset="0"/>
                <a:cs typeface="Segoe UI" pitchFamily="34" charset="0"/>
              </a:rPr>
              <a:t>Lorem ipsum </a:t>
            </a:r>
            <a:endParaRPr lang="en-US" i="0"/>
          </a:p>
        </p:txBody>
      </p:sp>
    </p:spTree>
    <p:extLst>
      <p:ext uri="{BB962C8B-B14F-4D97-AF65-F5344CB8AC3E}">
        <p14:creationId xmlns:p14="http://schemas.microsoft.com/office/powerpoint/2010/main" val="3123290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hank you_1">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FE1ABE5-20E7-47AF-9DC2-E8D861E0417A}"/>
              </a:ext>
            </a:extLst>
          </p:cNvPr>
          <p:cNvSpPr/>
          <p:nvPr/>
        </p:nvSpPr>
        <p:spPr bwMode="auto">
          <a:xfrm>
            <a:off x="281354" y="0"/>
            <a:ext cx="3985846"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4" name="Picture Placeholder 3">
            <a:extLst>
              <a:ext uri="{FF2B5EF4-FFF2-40B4-BE49-F238E27FC236}">
                <a16:creationId xmlns:a16="http://schemas.microsoft.com/office/drawing/2014/main" id="{0372A89A-C394-48DA-8A73-2136C31EA9CC}"/>
              </a:ext>
            </a:extLst>
          </p:cNvPr>
          <p:cNvSpPr>
            <a:spLocks noGrp="1"/>
          </p:cNvSpPr>
          <p:nvPr>
            <p:ph type="pic" sz="quarter" idx="10" hasCustomPrompt="1"/>
          </p:nvPr>
        </p:nvSpPr>
        <p:spPr>
          <a:xfrm>
            <a:off x="4267200" y="0"/>
            <a:ext cx="7924799" cy="6858000"/>
          </a:xfrm>
          <a:blipFill>
            <a:blip r:embed="rId2"/>
            <a:stretch>
              <a:fillRect/>
            </a:stretch>
          </a:blipFill>
        </p:spPr>
        <p:txBody>
          <a:bodyPr tIns="6400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10" name="Text Placeholder 9">
            <a:extLst>
              <a:ext uri="{FF2B5EF4-FFF2-40B4-BE49-F238E27FC236}">
                <a16:creationId xmlns:a16="http://schemas.microsoft.com/office/drawing/2014/main" id="{2CA9929F-02E6-485D-B1C1-4DC6F2BF95F6}"/>
              </a:ext>
            </a:extLst>
          </p:cNvPr>
          <p:cNvSpPr>
            <a:spLocks noGrp="1"/>
          </p:cNvSpPr>
          <p:nvPr>
            <p:ph type="body" sz="quarter" idx="11" hasCustomPrompt="1"/>
          </p:nvPr>
        </p:nvSpPr>
        <p:spPr>
          <a:xfrm>
            <a:off x="0" y="2438401"/>
            <a:ext cx="3985846" cy="2157045"/>
          </a:xfrm>
          <a:solidFill>
            <a:schemeClr val="accent1"/>
          </a:solidFill>
        </p:spPr>
        <p:txBody>
          <a:bodyPr anchor="ctr">
            <a:noAutofit/>
          </a:bodyPr>
          <a:lstStyle>
            <a:lvl1pPr marL="0" marR="0" indent="0" algn="ctr" defTabSz="932472" rtl="0" eaLnBrk="1" fontAlgn="base" latinLnBrk="0" hangingPunct="1">
              <a:lnSpc>
                <a:spcPct val="100000"/>
              </a:lnSpc>
              <a:spcBef>
                <a:spcPct val="0"/>
              </a:spcBef>
              <a:spcAft>
                <a:spcPct val="0"/>
              </a:spcAft>
              <a:buClrTx/>
              <a:buSzTx/>
              <a:buFontTx/>
              <a:buNone/>
              <a:tabLst/>
              <a:defRPr sz="5400">
                <a:solidFill>
                  <a:schemeClr val="bg1"/>
                </a:solidFill>
                <a:latin typeface="+mj-lt"/>
              </a:defRPr>
            </a:lvl1pPr>
            <a:lvl2pPr marL="228600" indent="0" algn="ctr">
              <a:buNone/>
              <a:defRPr sz="4800">
                <a:solidFill>
                  <a:schemeClr val="bg1"/>
                </a:solidFill>
              </a:defRPr>
            </a:lvl2pPr>
            <a:lvl3pPr marL="457200" indent="0" algn="ctr">
              <a:buNone/>
              <a:defRPr sz="4800">
                <a:solidFill>
                  <a:schemeClr val="bg1"/>
                </a:solidFill>
              </a:defRPr>
            </a:lvl3pPr>
            <a:lvl4pPr marL="661988" indent="0" algn="ctr">
              <a:buNone/>
              <a:defRPr sz="4800">
                <a:solidFill>
                  <a:schemeClr val="bg1"/>
                </a:solidFill>
              </a:defRPr>
            </a:lvl4pPr>
            <a:lvl5pPr marL="855663" indent="0" algn="ctr">
              <a:buNone/>
              <a:defRPr sz="4800">
                <a:solidFill>
                  <a:schemeClr val="bg1"/>
                </a:solidFill>
              </a:defRPr>
            </a:lvl5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Thank you!</a:t>
            </a:r>
          </a:p>
        </p:txBody>
      </p:sp>
    </p:spTree>
    <p:extLst>
      <p:ext uri="{BB962C8B-B14F-4D97-AF65-F5344CB8AC3E}">
        <p14:creationId xmlns:p14="http://schemas.microsoft.com/office/powerpoint/2010/main" val="42437400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hank you_2">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C588D262-32ED-4733-B3EA-C4345E082545}"/>
              </a:ext>
            </a:extLst>
          </p:cNvPr>
          <p:cNvSpPr>
            <a:spLocks noGrp="1"/>
          </p:cNvSpPr>
          <p:nvPr>
            <p:ph type="pic" sz="quarter" idx="12" hasCustomPrompt="1"/>
          </p:nvPr>
        </p:nvSpPr>
        <p:spPr>
          <a:xfrm>
            <a:off x="0" y="0"/>
            <a:ext cx="2865438" cy="3465576"/>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 below to insert</a:t>
            </a:r>
          </a:p>
        </p:txBody>
      </p:sp>
      <p:sp>
        <p:nvSpPr>
          <p:cNvPr id="18" name="Picture Placeholder 16">
            <a:extLst>
              <a:ext uri="{FF2B5EF4-FFF2-40B4-BE49-F238E27FC236}">
                <a16:creationId xmlns:a16="http://schemas.microsoft.com/office/drawing/2014/main" id="{E7C16479-6AFB-43D7-A361-EE9374B4670A}"/>
              </a:ext>
            </a:extLst>
          </p:cNvPr>
          <p:cNvSpPr>
            <a:spLocks noGrp="1"/>
          </p:cNvSpPr>
          <p:nvPr>
            <p:ph type="pic" sz="quarter" idx="13" hasCustomPrompt="1"/>
          </p:nvPr>
        </p:nvSpPr>
        <p:spPr>
          <a:xfrm>
            <a:off x="2865120" y="0"/>
            <a:ext cx="3017520" cy="3465576"/>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 below to insert</a:t>
            </a:r>
          </a:p>
        </p:txBody>
      </p:sp>
      <p:sp>
        <p:nvSpPr>
          <p:cNvPr id="19" name="Picture Placeholder 16">
            <a:extLst>
              <a:ext uri="{FF2B5EF4-FFF2-40B4-BE49-F238E27FC236}">
                <a16:creationId xmlns:a16="http://schemas.microsoft.com/office/drawing/2014/main" id="{A387AC40-884B-45EE-986B-21A59D27396D}"/>
              </a:ext>
            </a:extLst>
          </p:cNvPr>
          <p:cNvSpPr>
            <a:spLocks noGrp="1"/>
          </p:cNvSpPr>
          <p:nvPr>
            <p:ph type="pic" sz="quarter" idx="14" hasCustomPrompt="1"/>
          </p:nvPr>
        </p:nvSpPr>
        <p:spPr>
          <a:xfrm>
            <a:off x="5882640" y="0"/>
            <a:ext cx="6309360" cy="3465576"/>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a:t>
            </a:r>
            <a:br>
              <a:rPr lang="en-US"/>
            </a:br>
            <a:r>
              <a:rPr lang="en-US"/>
              <a:t>tap icon below to insert</a:t>
            </a:r>
          </a:p>
        </p:txBody>
      </p:sp>
      <p:sp>
        <p:nvSpPr>
          <p:cNvPr id="20" name="Picture Placeholder 16">
            <a:extLst>
              <a:ext uri="{FF2B5EF4-FFF2-40B4-BE49-F238E27FC236}">
                <a16:creationId xmlns:a16="http://schemas.microsoft.com/office/drawing/2014/main" id="{C8023724-EF19-4EA5-9413-0D6280CD8E41}"/>
              </a:ext>
            </a:extLst>
          </p:cNvPr>
          <p:cNvSpPr>
            <a:spLocks noGrp="1"/>
          </p:cNvSpPr>
          <p:nvPr>
            <p:ph type="pic" sz="quarter" idx="15" hasCustomPrompt="1"/>
          </p:nvPr>
        </p:nvSpPr>
        <p:spPr>
          <a:xfrm>
            <a:off x="0" y="3456432"/>
            <a:ext cx="3505200" cy="3401568"/>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a:t>
            </a:r>
            <a:br>
              <a:rPr lang="en-US"/>
            </a:br>
            <a:r>
              <a:rPr lang="en-US"/>
              <a:t>photo here or click or</a:t>
            </a:r>
            <a:br>
              <a:rPr lang="en-US"/>
            </a:br>
            <a:r>
              <a:rPr lang="en-US"/>
              <a:t>tap icon below to insert</a:t>
            </a:r>
          </a:p>
        </p:txBody>
      </p:sp>
      <p:sp>
        <p:nvSpPr>
          <p:cNvPr id="21" name="Picture Placeholder 16">
            <a:extLst>
              <a:ext uri="{FF2B5EF4-FFF2-40B4-BE49-F238E27FC236}">
                <a16:creationId xmlns:a16="http://schemas.microsoft.com/office/drawing/2014/main" id="{FA3DB8C0-36FB-4BD6-842C-8C95FF62F1BC}"/>
              </a:ext>
            </a:extLst>
          </p:cNvPr>
          <p:cNvSpPr>
            <a:spLocks noGrp="1"/>
          </p:cNvSpPr>
          <p:nvPr>
            <p:ph type="pic" sz="quarter" idx="16" hasCustomPrompt="1"/>
          </p:nvPr>
        </p:nvSpPr>
        <p:spPr>
          <a:xfrm>
            <a:off x="8680704" y="3455489"/>
            <a:ext cx="3511296" cy="1691464"/>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a:t>
            </a:r>
            <a:br>
              <a:rPr lang="en-US"/>
            </a:br>
            <a:r>
              <a:rPr lang="en-US"/>
              <a:t>photo here or click or</a:t>
            </a:r>
            <a:br>
              <a:rPr lang="en-US"/>
            </a:br>
            <a:r>
              <a:rPr lang="en-US"/>
              <a:t>tap icon below to insert</a:t>
            </a:r>
          </a:p>
        </p:txBody>
      </p:sp>
      <p:sp>
        <p:nvSpPr>
          <p:cNvPr id="22" name="Picture Placeholder 16">
            <a:extLst>
              <a:ext uri="{FF2B5EF4-FFF2-40B4-BE49-F238E27FC236}">
                <a16:creationId xmlns:a16="http://schemas.microsoft.com/office/drawing/2014/main" id="{5C4BB6F8-9C81-470A-8B29-EAFD32DDDFA0}"/>
              </a:ext>
            </a:extLst>
          </p:cNvPr>
          <p:cNvSpPr>
            <a:spLocks noGrp="1"/>
          </p:cNvSpPr>
          <p:nvPr>
            <p:ph type="pic" sz="quarter" idx="17" hasCustomPrompt="1"/>
          </p:nvPr>
        </p:nvSpPr>
        <p:spPr>
          <a:xfrm>
            <a:off x="8680704" y="5146953"/>
            <a:ext cx="3511296" cy="1711047"/>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a:t>
            </a:r>
            <a:br>
              <a:rPr lang="en-US"/>
            </a:br>
            <a:r>
              <a:rPr lang="en-US"/>
              <a:t>photo here or click or</a:t>
            </a:r>
            <a:br>
              <a:rPr lang="en-US"/>
            </a:br>
            <a:r>
              <a:rPr lang="en-US"/>
              <a:t>tap icon below to insert</a:t>
            </a:r>
          </a:p>
        </p:txBody>
      </p:sp>
      <p:sp>
        <p:nvSpPr>
          <p:cNvPr id="24" name="Text Placeholder 23">
            <a:extLst>
              <a:ext uri="{FF2B5EF4-FFF2-40B4-BE49-F238E27FC236}">
                <a16:creationId xmlns:a16="http://schemas.microsoft.com/office/drawing/2014/main" id="{CDF88CFE-4791-4F96-A140-560EAF6DA43C}"/>
              </a:ext>
            </a:extLst>
          </p:cNvPr>
          <p:cNvSpPr>
            <a:spLocks noGrp="1"/>
          </p:cNvSpPr>
          <p:nvPr>
            <p:ph type="body" sz="quarter" idx="18" hasCustomPrompt="1"/>
          </p:nvPr>
        </p:nvSpPr>
        <p:spPr>
          <a:xfrm>
            <a:off x="3505199" y="3456432"/>
            <a:ext cx="5193792" cy="3401568"/>
          </a:xfrm>
          <a:solidFill>
            <a:schemeClr val="accent1"/>
          </a:solidFill>
        </p:spPr>
        <p:txBody>
          <a:bodyPr lIns="182880" tIns="91440" rIns="182880" bIns="91440" anchor="ctr">
            <a:noAutofit/>
          </a:bodyPr>
          <a:lstStyle>
            <a:lvl1pPr marL="0" marR="0" indent="0" algn="ctr" defTabSz="932472" rtl="0" eaLnBrk="1" fontAlgn="base" latinLnBrk="0" hangingPunct="1">
              <a:lnSpc>
                <a:spcPct val="100000"/>
              </a:lnSpc>
              <a:spcBef>
                <a:spcPct val="0"/>
              </a:spcBef>
              <a:spcAft>
                <a:spcPct val="0"/>
              </a:spcAft>
              <a:buClrTx/>
              <a:buSzTx/>
              <a:buFontTx/>
              <a:buNone/>
              <a:tabLst/>
              <a:defRPr sz="6000">
                <a:solidFill>
                  <a:schemeClr val="bg1"/>
                </a:solidFill>
                <a:latin typeface="+mj-lt"/>
              </a:defRPr>
            </a:lvl1pPr>
            <a:lvl2pPr marL="228600" indent="0" algn="ctr">
              <a:buNone/>
              <a:defRPr sz="5000">
                <a:solidFill>
                  <a:schemeClr val="bg1"/>
                </a:solidFill>
              </a:defRPr>
            </a:lvl2pPr>
            <a:lvl3pPr marL="457200" indent="0" algn="ctr">
              <a:buNone/>
              <a:defRPr sz="5000">
                <a:solidFill>
                  <a:schemeClr val="bg1"/>
                </a:solidFill>
              </a:defRPr>
            </a:lvl3pPr>
            <a:lvl4pPr marL="661988" indent="0" algn="ctr">
              <a:buNone/>
              <a:defRPr sz="5000">
                <a:solidFill>
                  <a:schemeClr val="bg1"/>
                </a:solidFill>
              </a:defRPr>
            </a:lvl4pPr>
            <a:lvl5pPr marL="855663" indent="0" algn="ctr">
              <a:buNone/>
              <a:defRPr sz="5000">
                <a:solidFill>
                  <a:schemeClr val="bg1"/>
                </a:solidFill>
              </a:defRPr>
            </a:lvl5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Thank you!</a:t>
            </a:r>
          </a:p>
        </p:txBody>
      </p:sp>
    </p:spTree>
    <p:extLst>
      <p:ext uri="{BB962C8B-B14F-4D97-AF65-F5344CB8AC3E}">
        <p14:creationId xmlns:p14="http://schemas.microsoft.com/office/powerpoint/2010/main" val="40041186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73814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61960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7411695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18166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01"/>
            <a:ext cx="2065142" cy="108637"/>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7"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1386196844"/>
      </p:ext>
    </p:extLst>
  </p:cSld>
  <p:clrMapOvr>
    <a:masterClrMapping/>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801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CB49E53-CD4A-49B1-9C77-44697CA1958F}" type="datetimeFigureOut">
              <a:rPr lang="en-US" smtClean="0"/>
              <a:t>8/19/2020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FA8DB-F983-43F1-9B5E-6E9AB54F4B0F}" type="slidenum">
              <a:rPr lang="en-US" smtClean="0"/>
              <a:t>‹#›</a:t>
            </a:fld>
            <a:endParaRPr lang="en-US"/>
          </a:p>
        </p:txBody>
      </p:sp>
    </p:spTree>
    <p:extLst>
      <p:ext uri="{BB962C8B-B14F-4D97-AF65-F5344CB8AC3E}">
        <p14:creationId xmlns:p14="http://schemas.microsoft.com/office/powerpoint/2010/main" val="9740264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CB49E53-CD4A-49B1-9C77-44697CA1958F}" type="datetimeFigureOut">
              <a:rPr lang="en-US" smtClean="0"/>
              <a:t>8/19/2020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FA8DB-F983-43F1-9B5E-6E9AB54F4B0F}" type="slidenum">
              <a:rPr lang="en-US" smtClean="0"/>
              <a:t>‹#›</a:t>
            </a:fld>
            <a:endParaRPr lang="en-US"/>
          </a:p>
        </p:txBody>
      </p:sp>
    </p:spTree>
    <p:extLst>
      <p:ext uri="{BB962C8B-B14F-4D97-AF65-F5344CB8AC3E}">
        <p14:creationId xmlns:p14="http://schemas.microsoft.com/office/powerpoint/2010/main" val="233956498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CB49E53-CD4A-49B1-9C77-44697CA1958F}" type="datetimeFigureOut">
              <a:rPr lang="en-US" smtClean="0"/>
              <a:t>8/19/2020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FA8DB-F983-43F1-9B5E-6E9AB54F4B0F}" type="slidenum">
              <a:rPr lang="en-US" smtClean="0"/>
              <a:t>‹#›</a:t>
            </a:fld>
            <a:endParaRPr lang="en-US"/>
          </a:p>
        </p:txBody>
      </p:sp>
    </p:spTree>
    <p:extLst>
      <p:ext uri="{BB962C8B-B14F-4D97-AF65-F5344CB8AC3E}">
        <p14:creationId xmlns:p14="http://schemas.microsoft.com/office/powerpoint/2010/main" val="20535274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CB49E53-CD4A-49B1-9C77-44697CA1958F}" type="datetimeFigureOut">
              <a:rPr lang="en-US" smtClean="0"/>
              <a:t>8/19/2020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AFA8DB-F983-43F1-9B5E-6E9AB54F4B0F}" type="slidenum">
              <a:rPr lang="en-US" smtClean="0"/>
              <a:t>‹#›</a:t>
            </a:fld>
            <a:endParaRPr lang="en-US"/>
          </a:p>
        </p:txBody>
      </p:sp>
    </p:spTree>
    <p:extLst>
      <p:ext uri="{BB962C8B-B14F-4D97-AF65-F5344CB8AC3E}">
        <p14:creationId xmlns:p14="http://schemas.microsoft.com/office/powerpoint/2010/main" val="177580794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544222"/>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4911405"/>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13" name="Picture 12" descr="A group of people sitting at a table using a computer&#10;&#10;Description automatically generated">
            <a:extLst>
              <a:ext uri="{FF2B5EF4-FFF2-40B4-BE49-F238E27FC236}">
                <a16:creationId xmlns:a16="http://schemas.microsoft.com/office/drawing/2014/main" id="{5E5803A0-710C-4BB9-97B9-F50CDCF31CE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389800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13" name="Picture 12" descr="A group of people sitting at a table using a computer&#10;&#10;Description automatically generated">
            <a:extLst>
              <a:ext uri="{FF2B5EF4-FFF2-40B4-BE49-F238E27FC236}">
                <a16:creationId xmlns:a16="http://schemas.microsoft.com/office/drawing/2014/main" id="{E57DAA26-C03C-4257-8389-A9B7EEB217B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152976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951029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85034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4174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1595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83679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3824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49989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439491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Agenda_1">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22935ECB-4597-4CD4-B473-71F97013BC1E}"/>
              </a:ext>
            </a:extLst>
          </p:cNvPr>
          <p:cNvSpPr/>
          <p:nvPr/>
        </p:nvSpPr>
        <p:spPr bwMode="auto">
          <a:xfrm>
            <a:off x="7407275" y="0"/>
            <a:ext cx="478472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3749039" y="457200"/>
            <a:ext cx="3413761" cy="701040"/>
          </a:xfrm>
        </p:spPr>
        <p:txBody>
          <a:bodyPr>
            <a:noAutofit/>
          </a:bodyPr>
          <a:lstStyle>
            <a:lvl1pPr>
              <a:defRPr/>
            </a:lvl1pPr>
          </a:lstStyle>
          <a:p>
            <a:r>
              <a:rPr lang="en-US"/>
              <a:t>Agenda </a:t>
            </a:r>
          </a:p>
        </p:txBody>
      </p:sp>
      <p:cxnSp>
        <p:nvCxnSpPr>
          <p:cNvPr id="14" name="Straight Connector 13">
            <a:extLst>
              <a:ext uri="{FF2B5EF4-FFF2-40B4-BE49-F238E27FC236}">
                <a16:creationId xmlns:a16="http://schemas.microsoft.com/office/drawing/2014/main" id="{D90FB9EE-9802-4597-90D5-DC7D693C472B}"/>
              </a:ext>
            </a:extLst>
          </p:cNvPr>
          <p:cNvCxnSpPr>
            <a:cxnSpLocks/>
          </p:cNvCxnSpPr>
          <p:nvPr/>
        </p:nvCxnSpPr>
        <p:spPr>
          <a:xfrm flipV="1">
            <a:off x="3596639" y="6035040"/>
            <a:ext cx="0" cy="82296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5D802E8-C8F1-4344-96E8-DAF7AFBBBCCB}"/>
              </a:ext>
            </a:extLst>
          </p:cNvPr>
          <p:cNvCxnSpPr>
            <a:cxnSpLocks/>
          </p:cNvCxnSpPr>
          <p:nvPr/>
        </p:nvCxnSpPr>
        <p:spPr>
          <a:xfrm flipV="1">
            <a:off x="7254240" y="0"/>
            <a:ext cx="0" cy="146304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ext Placeholder 43">
            <a:extLst>
              <a:ext uri="{FF2B5EF4-FFF2-40B4-BE49-F238E27FC236}">
                <a16:creationId xmlns:a16="http://schemas.microsoft.com/office/drawing/2014/main" id="{6F8F64F7-B5D9-4623-AEB8-BAEB595831DF}"/>
              </a:ext>
            </a:extLst>
          </p:cNvPr>
          <p:cNvSpPr>
            <a:spLocks noGrp="1"/>
          </p:cNvSpPr>
          <p:nvPr>
            <p:ph type="body" sz="quarter" idx="12" hasCustomPrompt="1"/>
          </p:nvPr>
        </p:nvSpPr>
        <p:spPr>
          <a:xfrm>
            <a:off x="7475218" y="639763"/>
            <a:ext cx="590550" cy="808035"/>
          </a:xfrm>
          <a:noFill/>
        </p:spPr>
        <p:txBody>
          <a:bodyPr anchor="ctr">
            <a:noAutofit/>
          </a:bodyPr>
          <a:lstStyle>
            <a:lvl1pPr marL="0" indent="0">
              <a:buNone/>
              <a:defRPr sz="3600" b="1">
                <a:solidFill>
                  <a:srgbClr val="000000"/>
                </a:solidFill>
              </a:defRPr>
            </a:lvl1pPr>
          </a:lstStyle>
          <a:p>
            <a:pPr lvl="0"/>
            <a:r>
              <a:rPr lang="en-US"/>
              <a:t>01</a:t>
            </a:r>
          </a:p>
        </p:txBody>
      </p:sp>
      <p:sp>
        <p:nvSpPr>
          <p:cNvPr id="45" name="Text Placeholder 43">
            <a:extLst>
              <a:ext uri="{FF2B5EF4-FFF2-40B4-BE49-F238E27FC236}">
                <a16:creationId xmlns:a16="http://schemas.microsoft.com/office/drawing/2014/main" id="{6360F6E9-8B7E-45CB-890E-40EABE621488}"/>
              </a:ext>
            </a:extLst>
          </p:cNvPr>
          <p:cNvSpPr>
            <a:spLocks noGrp="1"/>
          </p:cNvSpPr>
          <p:nvPr>
            <p:ph type="body" sz="quarter" idx="13" hasCustomPrompt="1"/>
          </p:nvPr>
        </p:nvSpPr>
        <p:spPr>
          <a:xfrm>
            <a:off x="7475218" y="2207306"/>
            <a:ext cx="590550" cy="808035"/>
          </a:xfrm>
          <a:noFill/>
        </p:spPr>
        <p:txBody>
          <a:bodyPr anchor="ctr">
            <a:noAutofit/>
          </a:bodyPr>
          <a:lstStyle>
            <a:lvl1pPr marL="0" indent="0">
              <a:buNone/>
              <a:defRPr sz="3600" b="1">
                <a:solidFill>
                  <a:srgbClr val="000000"/>
                </a:solidFill>
              </a:defRPr>
            </a:lvl1pPr>
          </a:lstStyle>
          <a:p>
            <a:pPr lvl="0"/>
            <a:r>
              <a:rPr lang="en-US"/>
              <a:t>02</a:t>
            </a:r>
          </a:p>
        </p:txBody>
      </p:sp>
      <p:sp>
        <p:nvSpPr>
          <p:cNvPr id="46" name="Text Placeholder 43">
            <a:extLst>
              <a:ext uri="{FF2B5EF4-FFF2-40B4-BE49-F238E27FC236}">
                <a16:creationId xmlns:a16="http://schemas.microsoft.com/office/drawing/2014/main" id="{8572450C-87A0-45BD-9143-33BCDF58DE38}"/>
              </a:ext>
            </a:extLst>
          </p:cNvPr>
          <p:cNvSpPr>
            <a:spLocks noGrp="1"/>
          </p:cNvSpPr>
          <p:nvPr>
            <p:ph type="body" sz="quarter" idx="14" hasCustomPrompt="1"/>
          </p:nvPr>
        </p:nvSpPr>
        <p:spPr>
          <a:xfrm>
            <a:off x="7475218" y="3815043"/>
            <a:ext cx="590550" cy="808035"/>
          </a:xfrm>
          <a:noFill/>
        </p:spPr>
        <p:txBody>
          <a:bodyPr anchor="ctr">
            <a:noAutofit/>
          </a:bodyPr>
          <a:lstStyle>
            <a:lvl1pPr marL="0" indent="0">
              <a:buNone/>
              <a:defRPr sz="3600" b="1">
                <a:solidFill>
                  <a:srgbClr val="000000"/>
                </a:solidFill>
              </a:defRPr>
            </a:lvl1pPr>
          </a:lstStyle>
          <a:p>
            <a:pPr lvl="0"/>
            <a:r>
              <a:rPr lang="en-US"/>
              <a:t>03</a:t>
            </a:r>
          </a:p>
        </p:txBody>
      </p:sp>
      <p:sp>
        <p:nvSpPr>
          <p:cNvPr id="47" name="Text Placeholder 43">
            <a:extLst>
              <a:ext uri="{FF2B5EF4-FFF2-40B4-BE49-F238E27FC236}">
                <a16:creationId xmlns:a16="http://schemas.microsoft.com/office/drawing/2014/main" id="{C3CBE538-31DF-41E1-B209-CE8BFE64AB99}"/>
              </a:ext>
            </a:extLst>
          </p:cNvPr>
          <p:cNvSpPr>
            <a:spLocks noGrp="1"/>
          </p:cNvSpPr>
          <p:nvPr>
            <p:ph type="body" sz="quarter" idx="15" hasCustomPrompt="1"/>
          </p:nvPr>
        </p:nvSpPr>
        <p:spPr>
          <a:xfrm>
            <a:off x="7475218" y="5352441"/>
            <a:ext cx="590550" cy="808035"/>
          </a:xfrm>
          <a:noFill/>
        </p:spPr>
        <p:txBody>
          <a:bodyPr anchor="ctr">
            <a:noAutofit/>
          </a:bodyPr>
          <a:lstStyle>
            <a:lvl1pPr marL="0" indent="0">
              <a:buNone/>
              <a:defRPr sz="3600" b="1">
                <a:solidFill>
                  <a:srgbClr val="000000"/>
                </a:solidFill>
              </a:defRPr>
            </a:lvl1pPr>
          </a:lstStyle>
          <a:p>
            <a:pPr lvl="0"/>
            <a:r>
              <a:rPr lang="en-US"/>
              <a:t>04</a:t>
            </a:r>
          </a:p>
        </p:txBody>
      </p:sp>
      <p:grpSp>
        <p:nvGrpSpPr>
          <p:cNvPr id="52" name="Group 51">
            <a:extLst>
              <a:ext uri="{FF2B5EF4-FFF2-40B4-BE49-F238E27FC236}">
                <a16:creationId xmlns:a16="http://schemas.microsoft.com/office/drawing/2014/main" id="{019EF4B0-A4EF-415C-B4C4-582611C55613}"/>
              </a:ext>
            </a:extLst>
          </p:cNvPr>
          <p:cNvGrpSpPr/>
          <p:nvPr/>
        </p:nvGrpSpPr>
        <p:grpSpPr>
          <a:xfrm>
            <a:off x="7407275" y="1447800"/>
            <a:ext cx="599440" cy="4724400"/>
            <a:chOff x="7406640" y="1447800"/>
            <a:chExt cx="599440" cy="4724400"/>
          </a:xfrm>
        </p:grpSpPr>
        <p:cxnSp>
          <p:nvCxnSpPr>
            <p:cNvPr id="24" name="Straight Connector 23">
              <a:extLst>
                <a:ext uri="{FF2B5EF4-FFF2-40B4-BE49-F238E27FC236}">
                  <a16:creationId xmlns:a16="http://schemas.microsoft.com/office/drawing/2014/main" id="{B0ED5BE1-3FE6-4120-92A7-510FE996AFA5}"/>
                </a:ext>
              </a:extLst>
            </p:cNvPr>
            <p:cNvCxnSpPr>
              <a:cxnSpLocks/>
            </p:cNvCxnSpPr>
            <p:nvPr/>
          </p:nvCxnSpPr>
          <p:spPr>
            <a:xfrm>
              <a:off x="7406640" y="1447800"/>
              <a:ext cx="599440"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BA56FA-A4E8-47A1-B31B-5CD368A40EA9}"/>
                </a:ext>
              </a:extLst>
            </p:cNvPr>
            <p:cNvCxnSpPr>
              <a:cxnSpLocks/>
            </p:cNvCxnSpPr>
            <p:nvPr/>
          </p:nvCxnSpPr>
          <p:spPr>
            <a:xfrm>
              <a:off x="7406640" y="3022600"/>
              <a:ext cx="599440"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E2A1A5-73F7-4DBC-AB15-FD2A4EBBC3FF}"/>
                </a:ext>
              </a:extLst>
            </p:cNvPr>
            <p:cNvCxnSpPr>
              <a:cxnSpLocks/>
            </p:cNvCxnSpPr>
            <p:nvPr/>
          </p:nvCxnSpPr>
          <p:spPr>
            <a:xfrm>
              <a:off x="7406640" y="4627880"/>
              <a:ext cx="599440"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AD138C9-C1C1-431E-9BC7-B3EB7ADD3CA6}"/>
                </a:ext>
              </a:extLst>
            </p:cNvPr>
            <p:cNvCxnSpPr>
              <a:cxnSpLocks/>
            </p:cNvCxnSpPr>
            <p:nvPr/>
          </p:nvCxnSpPr>
          <p:spPr>
            <a:xfrm>
              <a:off x="7406640" y="6172200"/>
              <a:ext cx="599440"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54" name="Picture Placeholder 53">
            <a:extLst>
              <a:ext uri="{FF2B5EF4-FFF2-40B4-BE49-F238E27FC236}">
                <a16:creationId xmlns:a16="http://schemas.microsoft.com/office/drawing/2014/main" id="{99E19B5A-F618-4782-AADB-76375572D2DD}"/>
              </a:ext>
            </a:extLst>
          </p:cNvPr>
          <p:cNvSpPr>
            <a:spLocks noGrp="1"/>
          </p:cNvSpPr>
          <p:nvPr>
            <p:ph type="pic" sz="quarter" idx="18" hasCustomPrompt="1"/>
          </p:nvPr>
        </p:nvSpPr>
        <p:spPr>
          <a:xfrm>
            <a:off x="0" y="0"/>
            <a:ext cx="3413125" cy="6858000"/>
          </a:xfrm>
          <a:blipFill>
            <a:blip r:embed="rId2" cstate="screen">
              <a:extLst>
                <a:ext uri="{28A0092B-C50C-407E-A947-70E740481C1C}">
                  <a14:useLocalDpi xmlns:a14="http://schemas.microsoft.com/office/drawing/2010/main"/>
                </a:ext>
              </a:extLst>
            </a:blip>
            <a:stretch>
              <a:fillRect/>
            </a:stretch>
          </a:blipFill>
        </p:spPr>
        <p:txBody>
          <a:bodyPr tIns="14630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58" name="Text Placeholder 43">
            <a:extLst>
              <a:ext uri="{FF2B5EF4-FFF2-40B4-BE49-F238E27FC236}">
                <a16:creationId xmlns:a16="http://schemas.microsoft.com/office/drawing/2014/main" id="{8373E8DA-9149-461C-9D3D-88780245E906}"/>
              </a:ext>
            </a:extLst>
          </p:cNvPr>
          <p:cNvSpPr>
            <a:spLocks noGrp="1"/>
          </p:cNvSpPr>
          <p:nvPr>
            <p:ph type="body" sz="quarter" idx="19" hasCustomPrompt="1"/>
          </p:nvPr>
        </p:nvSpPr>
        <p:spPr>
          <a:xfrm>
            <a:off x="8169697" y="293485"/>
            <a:ext cx="3601755" cy="1500592"/>
          </a:xfrm>
          <a:noFill/>
        </p:spPr>
        <p:txBody>
          <a:bodyPr anchor="ctr">
            <a:noAutofit/>
          </a:bodyPr>
          <a:lstStyle>
            <a:lvl1pPr marL="0" indent="0">
              <a:buNone/>
              <a:defRPr sz="2200" b="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a:t>
            </a:r>
          </a:p>
        </p:txBody>
      </p:sp>
      <p:sp>
        <p:nvSpPr>
          <p:cNvPr id="59" name="Text Placeholder 43">
            <a:extLst>
              <a:ext uri="{FF2B5EF4-FFF2-40B4-BE49-F238E27FC236}">
                <a16:creationId xmlns:a16="http://schemas.microsoft.com/office/drawing/2014/main" id="{D71C4DC1-B1C2-4F46-8B83-9516FBC1620F}"/>
              </a:ext>
            </a:extLst>
          </p:cNvPr>
          <p:cNvSpPr>
            <a:spLocks noGrp="1"/>
          </p:cNvSpPr>
          <p:nvPr>
            <p:ph type="body" sz="quarter" idx="20" hasCustomPrompt="1"/>
          </p:nvPr>
        </p:nvSpPr>
        <p:spPr>
          <a:xfrm>
            <a:off x="8169697" y="1883075"/>
            <a:ext cx="3601755" cy="1500592"/>
          </a:xfrm>
          <a:noFill/>
        </p:spPr>
        <p:txBody>
          <a:bodyPr anchor="ctr">
            <a:noAutofit/>
          </a:bodyPr>
          <a:lstStyle>
            <a:lvl1pPr marL="0" indent="0">
              <a:buNone/>
              <a:defRPr sz="2200" b="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a:t>
            </a:r>
          </a:p>
        </p:txBody>
      </p:sp>
      <p:sp>
        <p:nvSpPr>
          <p:cNvPr id="60" name="Text Placeholder 43">
            <a:extLst>
              <a:ext uri="{FF2B5EF4-FFF2-40B4-BE49-F238E27FC236}">
                <a16:creationId xmlns:a16="http://schemas.microsoft.com/office/drawing/2014/main" id="{02953A44-170C-49C1-AF57-CE7BCF62BE97}"/>
              </a:ext>
            </a:extLst>
          </p:cNvPr>
          <p:cNvSpPr>
            <a:spLocks noGrp="1"/>
          </p:cNvSpPr>
          <p:nvPr>
            <p:ph type="body" sz="quarter" idx="21" hasCustomPrompt="1"/>
          </p:nvPr>
        </p:nvSpPr>
        <p:spPr>
          <a:xfrm>
            <a:off x="8169697" y="3472665"/>
            <a:ext cx="3601755" cy="1500592"/>
          </a:xfrm>
          <a:noFill/>
        </p:spPr>
        <p:txBody>
          <a:bodyPr anchor="ctr">
            <a:noAutofit/>
          </a:bodyPr>
          <a:lstStyle>
            <a:lvl1pPr marL="0" indent="0">
              <a:buNone/>
              <a:defRPr sz="2200" b="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a:t>
            </a:r>
          </a:p>
        </p:txBody>
      </p:sp>
      <p:sp>
        <p:nvSpPr>
          <p:cNvPr id="63" name="Text Placeholder 43">
            <a:extLst>
              <a:ext uri="{FF2B5EF4-FFF2-40B4-BE49-F238E27FC236}">
                <a16:creationId xmlns:a16="http://schemas.microsoft.com/office/drawing/2014/main" id="{FF2A0E51-91AE-4D8E-9AFD-FD778341D0E0}"/>
              </a:ext>
            </a:extLst>
          </p:cNvPr>
          <p:cNvSpPr>
            <a:spLocks noGrp="1"/>
          </p:cNvSpPr>
          <p:nvPr>
            <p:ph type="body" sz="quarter" idx="22" hasCustomPrompt="1"/>
          </p:nvPr>
        </p:nvSpPr>
        <p:spPr>
          <a:xfrm>
            <a:off x="8169697" y="5062254"/>
            <a:ext cx="3601755" cy="1500592"/>
          </a:xfrm>
          <a:noFill/>
        </p:spPr>
        <p:txBody>
          <a:bodyPr anchor="ctr">
            <a:noAutofit/>
          </a:bodyPr>
          <a:lstStyle>
            <a:lvl1pPr marL="0" indent="0">
              <a:buNone/>
              <a:defRPr sz="2200" b="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a:t>
            </a:r>
          </a:p>
        </p:txBody>
      </p:sp>
      <p:sp>
        <p:nvSpPr>
          <p:cNvPr id="21" name="Text Placeholder 43">
            <a:extLst>
              <a:ext uri="{FF2B5EF4-FFF2-40B4-BE49-F238E27FC236}">
                <a16:creationId xmlns:a16="http://schemas.microsoft.com/office/drawing/2014/main" id="{E3A88E32-7010-467B-88D2-607200EDF09F}"/>
              </a:ext>
            </a:extLst>
          </p:cNvPr>
          <p:cNvSpPr>
            <a:spLocks noGrp="1"/>
          </p:cNvSpPr>
          <p:nvPr>
            <p:ph type="body" sz="quarter" idx="23" hasCustomPrompt="1"/>
          </p:nvPr>
        </p:nvSpPr>
        <p:spPr>
          <a:xfrm>
            <a:off x="3749039" y="1447798"/>
            <a:ext cx="3413125" cy="1500592"/>
          </a:xfrm>
          <a:noFill/>
        </p:spPr>
        <p:txBody>
          <a:bodyPr anchor="ctr">
            <a:noAutofit/>
          </a:bodyPr>
          <a:lstStyle>
            <a:lvl1pPr marL="0" indent="0">
              <a:buNone/>
              <a:defRPr sz="2200" b="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a:t>
            </a:r>
          </a:p>
        </p:txBody>
      </p:sp>
    </p:spTree>
    <p:extLst>
      <p:ext uri="{BB962C8B-B14F-4D97-AF65-F5344CB8AC3E}">
        <p14:creationId xmlns:p14="http://schemas.microsoft.com/office/powerpoint/2010/main" val="3544338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Agenda_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8366C2F-E373-4014-9C06-23D085223A01}"/>
              </a:ext>
            </a:extLst>
          </p:cNvPr>
          <p:cNvSpPr/>
          <p:nvPr/>
        </p:nvSpPr>
        <p:spPr bwMode="auto">
          <a:xfrm>
            <a:off x="669925" y="4236719"/>
            <a:ext cx="716279" cy="7162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65" name="Rectangle 64">
            <a:extLst>
              <a:ext uri="{FF2B5EF4-FFF2-40B4-BE49-F238E27FC236}">
                <a16:creationId xmlns:a16="http://schemas.microsoft.com/office/drawing/2014/main" id="{B946B01E-F432-4D42-BBD1-3442190E03AE}"/>
              </a:ext>
            </a:extLst>
          </p:cNvPr>
          <p:cNvSpPr/>
          <p:nvPr/>
        </p:nvSpPr>
        <p:spPr bwMode="auto">
          <a:xfrm>
            <a:off x="3472392" y="4236719"/>
            <a:ext cx="716279" cy="7162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66" name="Rectangle 65">
            <a:extLst>
              <a:ext uri="{FF2B5EF4-FFF2-40B4-BE49-F238E27FC236}">
                <a16:creationId xmlns:a16="http://schemas.microsoft.com/office/drawing/2014/main" id="{7ABF0AEB-CDF1-40EB-8B96-D1EDA9530113}"/>
              </a:ext>
            </a:extLst>
          </p:cNvPr>
          <p:cNvSpPr/>
          <p:nvPr/>
        </p:nvSpPr>
        <p:spPr bwMode="auto">
          <a:xfrm>
            <a:off x="6274859" y="4236719"/>
            <a:ext cx="716279" cy="7162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6A77BE58-7B5F-4583-9DEC-D43634E5F223}"/>
              </a:ext>
            </a:extLst>
          </p:cNvPr>
          <p:cNvSpPr/>
          <p:nvPr/>
        </p:nvSpPr>
        <p:spPr bwMode="auto">
          <a:xfrm>
            <a:off x="9077325" y="4236719"/>
            <a:ext cx="716279" cy="7162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670559" y="457200"/>
            <a:ext cx="10938829" cy="670560"/>
          </a:xfrm>
        </p:spPr>
        <p:txBody>
          <a:bodyPr>
            <a:noAutofit/>
          </a:bodyPr>
          <a:lstStyle>
            <a:lvl1pPr>
              <a:defRPr/>
            </a:lvl1pPr>
          </a:lstStyle>
          <a:p>
            <a:r>
              <a:rPr lang="en-US"/>
              <a:t>Agenda </a:t>
            </a:r>
          </a:p>
        </p:txBody>
      </p:sp>
      <p:cxnSp>
        <p:nvCxnSpPr>
          <p:cNvPr id="48" name="Straight Connector 47">
            <a:extLst>
              <a:ext uri="{FF2B5EF4-FFF2-40B4-BE49-F238E27FC236}">
                <a16:creationId xmlns:a16="http://schemas.microsoft.com/office/drawing/2014/main" id="{5F574E8D-DE4D-4095-8798-CDCA5900C76A}"/>
              </a:ext>
            </a:extLst>
          </p:cNvPr>
          <p:cNvCxnSpPr/>
          <p:nvPr/>
        </p:nvCxnSpPr>
        <p:spPr>
          <a:xfrm>
            <a:off x="584199" y="4175761"/>
            <a:ext cx="0" cy="83819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C664DF8-F968-428E-BD10-F6979C573626}"/>
              </a:ext>
            </a:extLst>
          </p:cNvPr>
          <p:cNvCxnSpPr/>
          <p:nvPr/>
        </p:nvCxnSpPr>
        <p:spPr>
          <a:xfrm>
            <a:off x="3382152" y="4175761"/>
            <a:ext cx="0" cy="83819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5E3213C-8764-4826-9D83-BBB41509CF39}"/>
              </a:ext>
            </a:extLst>
          </p:cNvPr>
          <p:cNvCxnSpPr/>
          <p:nvPr/>
        </p:nvCxnSpPr>
        <p:spPr>
          <a:xfrm>
            <a:off x="6180104" y="4175761"/>
            <a:ext cx="0" cy="83819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86DF119-82B8-4861-808D-1912DF263F38}"/>
              </a:ext>
            </a:extLst>
          </p:cNvPr>
          <p:cNvCxnSpPr/>
          <p:nvPr/>
        </p:nvCxnSpPr>
        <p:spPr>
          <a:xfrm>
            <a:off x="8978057" y="4175761"/>
            <a:ext cx="0" cy="83819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0BBF54DC-B6C2-41D2-A231-4F503F3AA111}"/>
              </a:ext>
            </a:extLst>
          </p:cNvPr>
          <p:cNvSpPr>
            <a:spLocks noGrp="1"/>
          </p:cNvSpPr>
          <p:nvPr>
            <p:ph type="pic" sz="quarter" idx="10" hasCustomPrompt="1"/>
          </p:nvPr>
        </p:nvSpPr>
        <p:spPr>
          <a:xfrm>
            <a:off x="0" y="1436687"/>
            <a:ext cx="12192000" cy="2567939"/>
          </a:xfrm>
          <a:blipFill>
            <a:blip r:embed="rId2" cstate="screen">
              <a:extLst>
                <a:ext uri="{28A0092B-C50C-407E-A947-70E740481C1C}">
                  <a14:useLocalDpi xmlns:a14="http://schemas.microsoft.com/office/drawing/2010/main"/>
                </a:ext>
              </a:extLst>
            </a:blip>
            <a:stretch>
              <a:fillRect/>
            </a:stretch>
          </a:blipFill>
        </p:spPr>
        <p:txBody>
          <a:bodyPr lIns="64008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7" name="Text Placeholder 6">
            <a:extLst>
              <a:ext uri="{FF2B5EF4-FFF2-40B4-BE49-F238E27FC236}">
                <a16:creationId xmlns:a16="http://schemas.microsoft.com/office/drawing/2014/main" id="{97A1367A-1FC9-46A2-983B-F0CAFDA2EE36}"/>
              </a:ext>
            </a:extLst>
          </p:cNvPr>
          <p:cNvSpPr>
            <a:spLocks noGrp="1"/>
          </p:cNvSpPr>
          <p:nvPr>
            <p:ph type="body" sz="quarter" idx="11" hasCustomPrompt="1"/>
          </p:nvPr>
        </p:nvSpPr>
        <p:spPr>
          <a:xfrm>
            <a:off x="582613" y="5254464"/>
            <a:ext cx="2632075" cy="984885"/>
          </a:xfrm>
        </p:spPr>
        <p:txBody>
          <a:bodyPr/>
          <a:lstStyle>
            <a:lvl1pPr marL="0" indent="0">
              <a:buNone/>
              <a:defRPr sz="1600">
                <a:solidFill>
                  <a:schemeClr val="tx1"/>
                </a:solidFill>
              </a:defRPr>
            </a:lvl1pPr>
            <a:lvl2pPr marL="228600" indent="0">
              <a:buNone/>
              <a:defRPr sz="1600"/>
            </a:lvl2pPr>
            <a:lvl3pPr marL="457200" indent="0">
              <a:buNone/>
              <a:defRPr sz="1600"/>
            </a:lvl3pPr>
            <a:lvl4pPr marL="661988" indent="0">
              <a:buNone/>
              <a:defRPr sz="1600"/>
            </a:lvl4pPr>
            <a:lvl5pPr marL="855663" indent="0">
              <a:buNone/>
              <a:defRPr sz="1600"/>
            </a:lvl5pPr>
          </a:lstStyle>
          <a:p>
            <a:pPr lvl="0" defTabSz="932472" fontAlgn="base">
              <a:spcBef>
                <a:spcPts val="1800"/>
              </a:spcBef>
              <a:spcAft>
                <a:spcPct val="0"/>
              </a:spcAft>
              <a:defRPr/>
            </a:pPr>
            <a:r>
              <a:rPr lang="en-US" sz="1600">
                <a:ea typeface="Segoe UI" pitchFamily="34" charset="0"/>
                <a:cs typeface="Segoe UI" pitchFamily="34" charset="0"/>
              </a:rPr>
              <a:t>Lorem ipsum dolor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consectetuer</a:t>
            </a:r>
            <a:r>
              <a:rPr lang="en-US" sz="1600">
                <a:ea typeface="Segoe UI" pitchFamily="34" charset="0"/>
                <a:cs typeface="Segoe UI" pitchFamily="34" charset="0"/>
              </a:rPr>
              <a:t> </a:t>
            </a:r>
            <a:r>
              <a:rPr lang="en-US" sz="1600" err="1">
                <a:ea typeface="Segoe UI" pitchFamily="34" charset="0"/>
                <a:cs typeface="Segoe UI" pitchFamily="34" charset="0"/>
              </a:rPr>
              <a:t>adipiscing</a:t>
            </a:r>
            <a:r>
              <a:rPr lang="en-US" sz="1600">
                <a:ea typeface="Segoe UI" pitchFamily="34" charset="0"/>
                <a:cs typeface="Segoe UI" pitchFamily="34" charset="0"/>
              </a:rPr>
              <a:t> </a:t>
            </a:r>
            <a:r>
              <a:rPr lang="en-US" sz="1600" err="1">
                <a:ea typeface="Segoe UI" pitchFamily="34" charset="0"/>
                <a:cs typeface="Segoe UI" pitchFamily="34" charset="0"/>
              </a:rPr>
              <a:t>elit</a:t>
            </a:r>
            <a:r>
              <a:rPr lang="en-US" sz="1600">
                <a:ea typeface="Segoe UI" pitchFamily="34" charset="0"/>
                <a:cs typeface="Segoe UI" pitchFamily="34" charset="0"/>
              </a:rPr>
              <a:t>. Maecenas </a:t>
            </a:r>
            <a:r>
              <a:rPr lang="en-US" sz="1600" err="1">
                <a:ea typeface="Segoe UI" pitchFamily="34" charset="0"/>
                <a:cs typeface="Segoe UI" pitchFamily="34" charset="0"/>
              </a:rPr>
              <a:t>porttitor</a:t>
            </a:r>
            <a:r>
              <a:rPr lang="en-US" sz="1600">
                <a:ea typeface="Segoe UI" pitchFamily="34" charset="0"/>
                <a:cs typeface="Segoe UI" pitchFamily="34" charset="0"/>
              </a:rPr>
              <a:t> </a:t>
            </a:r>
            <a:r>
              <a:rPr lang="en-US" sz="1600" err="1">
                <a:ea typeface="Segoe UI" pitchFamily="34" charset="0"/>
                <a:cs typeface="Segoe UI" pitchFamily="34" charset="0"/>
              </a:rPr>
              <a:t>congue</a:t>
            </a:r>
            <a:r>
              <a:rPr lang="en-US" sz="1600">
                <a:ea typeface="Segoe UI" pitchFamily="34" charset="0"/>
                <a:cs typeface="Segoe UI" pitchFamily="34" charset="0"/>
              </a:rPr>
              <a:t> </a:t>
            </a:r>
            <a:r>
              <a:rPr lang="en-US" sz="1600" err="1">
                <a:ea typeface="Segoe UI" pitchFamily="34" charset="0"/>
                <a:cs typeface="Segoe UI" pitchFamily="34" charset="0"/>
              </a:rPr>
              <a:t>massa</a:t>
            </a:r>
            <a:r>
              <a:rPr lang="en-US" sz="1600">
                <a:ea typeface="Segoe UI" pitchFamily="34" charset="0"/>
                <a:cs typeface="Segoe UI" pitchFamily="34" charset="0"/>
              </a:rPr>
              <a:t>.</a:t>
            </a:r>
          </a:p>
        </p:txBody>
      </p:sp>
      <p:sp>
        <p:nvSpPr>
          <p:cNvPr id="58" name="Text Placeholder 6">
            <a:extLst>
              <a:ext uri="{FF2B5EF4-FFF2-40B4-BE49-F238E27FC236}">
                <a16:creationId xmlns:a16="http://schemas.microsoft.com/office/drawing/2014/main" id="{20DA48AE-4A40-4F2C-B4FF-047D0B89E929}"/>
              </a:ext>
            </a:extLst>
          </p:cNvPr>
          <p:cNvSpPr>
            <a:spLocks noGrp="1"/>
          </p:cNvSpPr>
          <p:nvPr>
            <p:ph type="body" sz="quarter" idx="12" hasCustomPrompt="1"/>
          </p:nvPr>
        </p:nvSpPr>
        <p:spPr>
          <a:xfrm>
            <a:off x="3381094" y="5254464"/>
            <a:ext cx="2632075" cy="984885"/>
          </a:xfrm>
        </p:spPr>
        <p:txBody>
          <a:bodyPr/>
          <a:lstStyle>
            <a:lvl1pPr marL="0" indent="0">
              <a:buNone/>
              <a:defRPr sz="1600">
                <a:solidFill>
                  <a:schemeClr val="tx1"/>
                </a:solidFill>
              </a:defRPr>
            </a:lvl1pPr>
            <a:lvl2pPr marL="228600" indent="0">
              <a:buNone/>
              <a:defRPr sz="1600"/>
            </a:lvl2pPr>
            <a:lvl3pPr marL="457200" indent="0">
              <a:buNone/>
              <a:defRPr sz="1600"/>
            </a:lvl3pPr>
            <a:lvl4pPr marL="661988" indent="0">
              <a:buNone/>
              <a:defRPr sz="1600"/>
            </a:lvl4pPr>
            <a:lvl5pPr marL="855663" indent="0">
              <a:buNone/>
              <a:defRPr sz="1600"/>
            </a:lvl5pPr>
          </a:lstStyle>
          <a:p>
            <a:pPr lvl="0" defTabSz="932472" fontAlgn="base">
              <a:spcBef>
                <a:spcPts val="1800"/>
              </a:spcBef>
              <a:spcAft>
                <a:spcPct val="0"/>
              </a:spcAft>
              <a:defRPr/>
            </a:pPr>
            <a:r>
              <a:rPr lang="en-US" sz="1600">
                <a:ea typeface="Segoe UI" pitchFamily="34" charset="0"/>
                <a:cs typeface="Segoe UI" pitchFamily="34" charset="0"/>
              </a:rPr>
              <a:t>Lorem ipsum dolor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consectetuer</a:t>
            </a:r>
            <a:r>
              <a:rPr lang="en-US" sz="1600">
                <a:ea typeface="Segoe UI" pitchFamily="34" charset="0"/>
                <a:cs typeface="Segoe UI" pitchFamily="34" charset="0"/>
              </a:rPr>
              <a:t> </a:t>
            </a:r>
            <a:r>
              <a:rPr lang="en-US" sz="1600" err="1">
                <a:ea typeface="Segoe UI" pitchFamily="34" charset="0"/>
                <a:cs typeface="Segoe UI" pitchFamily="34" charset="0"/>
              </a:rPr>
              <a:t>adipiscing</a:t>
            </a:r>
            <a:r>
              <a:rPr lang="en-US" sz="1600">
                <a:ea typeface="Segoe UI" pitchFamily="34" charset="0"/>
                <a:cs typeface="Segoe UI" pitchFamily="34" charset="0"/>
              </a:rPr>
              <a:t> </a:t>
            </a:r>
            <a:r>
              <a:rPr lang="en-US" sz="1600" err="1">
                <a:ea typeface="Segoe UI" pitchFamily="34" charset="0"/>
                <a:cs typeface="Segoe UI" pitchFamily="34" charset="0"/>
              </a:rPr>
              <a:t>elit</a:t>
            </a:r>
            <a:r>
              <a:rPr lang="en-US" sz="1600">
                <a:ea typeface="Segoe UI" pitchFamily="34" charset="0"/>
                <a:cs typeface="Segoe UI" pitchFamily="34" charset="0"/>
              </a:rPr>
              <a:t>. Maecenas </a:t>
            </a:r>
            <a:r>
              <a:rPr lang="en-US" sz="1600" err="1">
                <a:ea typeface="Segoe UI" pitchFamily="34" charset="0"/>
                <a:cs typeface="Segoe UI" pitchFamily="34" charset="0"/>
              </a:rPr>
              <a:t>porttitor</a:t>
            </a:r>
            <a:r>
              <a:rPr lang="en-US" sz="1600">
                <a:ea typeface="Segoe UI" pitchFamily="34" charset="0"/>
                <a:cs typeface="Segoe UI" pitchFamily="34" charset="0"/>
              </a:rPr>
              <a:t> </a:t>
            </a:r>
            <a:r>
              <a:rPr lang="en-US" sz="1600" err="1">
                <a:ea typeface="Segoe UI" pitchFamily="34" charset="0"/>
                <a:cs typeface="Segoe UI" pitchFamily="34" charset="0"/>
              </a:rPr>
              <a:t>congue</a:t>
            </a:r>
            <a:r>
              <a:rPr lang="en-US" sz="1600">
                <a:ea typeface="Segoe UI" pitchFamily="34" charset="0"/>
                <a:cs typeface="Segoe UI" pitchFamily="34" charset="0"/>
              </a:rPr>
              <a:t> </a:t>
            </a:r>
            <a:r>
              <a:rPr lang="en-US" sz="1600" err="1">
                <a:ea typeface="Segoe UI" pitchFamily="34" charset="0"/>
                <a:cs typeface="Segoe UI" pitchFamily="34" charset="0"/>
              </a:rPr>
              <a:t>massa</a:t>
            </a:r>
            <a:r>
              <a:rPr lang="en-US" sz="1600">
                <a:ea typeface="Segoe UI" pitchFamily="34" charset="0"/>
                <a:cs typeface="Segoe UI" pitchFamily="34" charset="0"/>
              </a:rPr>
              <a:t>.</a:t>
            </a:r>
          </a:p>
        </p:txBody>
      </p:sp>
      <p:sp>
        <p:nvSpPr>
          <p:cNvPr id="59" name="Text Placeholder 6">
            <a:extLst>
              <a:ext uri="{FF2B5EF4-FFF2-40B4-BE49-F238E27FC236}">
                <a16:creationId xmlns:a16="http://schemas.microsoft.com/office/drawing/2014/main" id="{63A51225-AF00-4218-923C-8FD34AD5B0C0}"/>
              </a:ext>
            </a:extLst>
          </p:cNvPr>
          <p:cNvSpPr>
            <a:spLocks noGrp="1"/>
          </p:cNvSpPr>
          <p:nvPr>
            <p:ph type="body" sz="quarter" idx="13" hasCustomPrompt="1"/>
          </p:nvPr>
        </p:nvSpPr>
        <p:spPr>
          <a:xfrm>
            <a:off x="6179575" y="5254464"/>
            <a:ext cx="2632075" cy="984885"/>
          </a:xfrm>
        </p:spPr>
        <p:txBody>
          <a:bodyPr/>
          <a:lstStyle>
            <a:lvl1pPr marL="0" indent="0">
              <a:buNone/>
              <a:defRPr sz="1600">
                <a:solidFill>
                  <a:schemeClr val="tx1"/>
                </a:solidFill>
              </a:defRPr>
            </a:lvl1pPr>
            <a:lvl2pPr marL="228600" indent="0">
              <a:buNone/>
              <a:defRPr sz="1600"/>
            </a:lvl2pPr>
            <a:lvl3pPr marL="457200" indent="0">
              <a:buNone/>
              <a:defRPr sz="1600"/>
            </a:lvl3pPr>
            <a:lvl4pPr marL="661988" indent="0">
              <a:buNone/>
              <a:defRPr sz="1600"/>
            </a:lvl4pPr>
            <a:lvl5pPr marL="855663" indent="0">
              <a:buNone/>
              <a:defRPr sz="1600"/>
            </a:lvl5pPr>
          </a:lstStyle>
          <a:p>
            <a:pPr lvl="0" defTabSz="932472" fontAlgn="base">
              <a:spcBef>
                <a:spcPts val="1800"/>
              </a:spcBef>
              <a:spcAft>
                <a:spcPct val="0"/>
              </a:spcAft>
              <a:defRPr/>
            </a:pPr>
            <a:r>
              <a:rPr lang="en-US" sz="1600">
                <a:ea typeface="Segoe UI" pitchFamily="34" charset="0"/>
                <a:cs typeface="Segoe UI" pitchFamily="34" charset="0"/>
              </a:rPr>
              <a:t>Lorem ipsum dolor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consectetuer</a:t>
            </a:r>
            <a:r>
              <a:rPr lang="en-US" sz="1600">
                <a:ea typeface="Segoe UI" pitchFamily="34" charset="0"/>
                <a:cs typeface="Segoe UI" pitchFamily="34" charset="0"/>
              </a:rPr>
              <a:t> </a:t>
            </a:r>
            <a:r>
              <a:rPr lang="en-US" sz="1600" err="1">
                <a:ea typeface="Segoe UI" pitchFamily="34" charset="0"/>
                <a:cs typeface="Segoe UI" pitchFamily="34" charset="0"/>
              </a:rPr>
              <a:t>adipiscing</a:t>
            </a:r>
            <a:r>
              <a:rPr lang="en-US" sz="1600">
                <a:ea typeface="Segoe UI" pitchFamily="34" charset="0"/>
                <a:cs typeface="Segoe UI" pitchFamily="34" charset="0"/>
              </a:rPr>
              <a:t> </a:t>
            </a:r>
            <a:r>
              <a:rPr lang="en-US" sz="1600" err="1">
                <a:ea typeface="Segoe UI" pitchFamily="34" charset="0"/>
                <a:cs typeface="Segoe UI" pitchFamily="34" charset="0"/>
              </a:rPr>
              <a:t>elit</a:t>
            </a:r>
            <a:r>
              <a:rPr lang="en-US" sz="1600">
                <a:ea typeface="Segoe UI" pitchFamily="34" charset="0"/>
                <a:cs typeface="Segoe UI" pitchFamily="34" charset="0"/>
              </a:rPr>
              <a:t>. Maecenas </a:t>
            </a:r>
            <a:r>
              <a:rPr lang="en-US" sz="1600" err="1">
                <a:ea typeface="Segoe UI" pitchFamily="34" charset="0"/>
                <a:cs typeface="Segoe UI" pitchFamily="34" charset="0"/>
              </a:rPr>
              <a:t>porttitor</a:t>
            </a:r>
            <a:r>
              <a:rPr lang="en-US" sz="1600">
                <a:ea typeface="Segoe UI" pitchFamily="34" charset="0"/>
                <a:cs typeface="Segoe UI" pitchFamily="34" charset="0"/>
              </a:rPr>
              <a:t> </a:t>
            </a:r>
            <a:r>
              <a:rPr lang="en-US" sz="1600" err="1">
                <a:ea typeface="Segoe UI" pitchFamily="34" charset="0"/>
                <a:cs typeface="Segoe UI" pitchFamily="34" charset="0"/>
              </a:rPr>
              <a:t>congue</a:t>
            </a:r>
            <a:r>
              <a:rPr lang="en-US" sz="1600">
                <a:ea typeface="Segoe UI" pitchFamily="34" charset="0"/>
                <a:cs typeface="Segoe UI" pitchFamily="34" charset="0"/>
              </a:rPr>
              <a:t> </a:t>
            </a:r>
            <a:r>
              <a:rPr lang="en-US" sz="1600" err="1">
                <a:ea typeface="Segoe UI" pitchFamily="34" charset="0"/>
                <a:cs typeface="Segoe UI" pitchFamily="34" charset="0"/>
              </a:rPr>
              <a:t>massa</a:t>
            </a:r>
            <a:r>
              <a:rPr lang="en-US" sz="1600">
                <a:ea typeface="Segoe UI" pitchFamily="34" charset="0"/>
                <a:cs typeface="Segoe UI" pitchFamily="34" charset="0"/>
              </a:rPr>
              <a:t>.</a:t>
            </a:r>
          </a:p>
        </p:txBody>
      </p:sp>
      <p:sp>
        <p:nvSpPr>
          <p:cNvPr id="60" name="Text Placeholder 6">
            <a:extLst>
              <a:ext uri="{FF2B5EF4-FFF2-40B4-BE49-F238E27FC236}">
                <a16:creationId xmlns:a16="http://schemas.microsoft.com/office/drawing/2014/main" id="{78913A1D-C0ED-4FD5-8A48-4E08937862A7}"/>
              </a:ext>
            </a:extLst>
          </p:cNvPr>
          <p:cNvSpPr>
            <a:spLocks noGrp="1"/>
          </p:cNvSpPr>
          <p:nvPr>
            <p:ph type="body" sz="quarter" idx="14" hasCustomPrompt="1"/>
          </p:nvPr>
        </p:nvSpPr>
        <p:spPr>
          <a:xfrm>
            <a:off x="8978057" y="5254464"/>
            <a:ext cx="2632075" cy="984885"/>
          </a:xfrm>
        </p:spPr>
        <p:txBody>
          <a:bodyPr/>
          <a:lstStyle>
            <a:lvl1pPr marL="0" indent="0">
              <a:buNone/>
              <a:defRPr sz="1600">
                <a:solidFill>
                  <a:schemeClr val="tx1"/>
                </a:solidFill>
              </a:defRPr>
            </a:lvl1pPr>
            <a:lvl2pPr marL="228600" indent="0">
              <a:buNone/>
              <a:defRPr sz="1600"/>
            </a:lvl2pPr>
            <a:lvl3pPr marL="457200" indent="0">
              <a:buNone/>
              <a:defRPr sz="1600"/>
            </a:lvl3pPr>
            <a:lvl4pPr marL="661988" indent="0">
              <a:buNone/>
              <a:defRPr sz="1600"/>
            </a:lvl4pPr>
            <a:lvl5pPr marL="855663" indent="0">
              <a:buNone/>
              <a:defRPr sz="1600"/>
            </a:lvl5pPr>
          </a:lstStyle>
          <a:p>
            <a:pPr lvl="0" defTabSz="932472" fontAlgn="base">
              <a:spcBef>
                <a:spcPts val="1800"/>
              </a:spcBef>
              <a:spcAft>
                <a:spcPct val="0"/>
              </a:spcAft>
              <a:defRPr/>
            </a:pPr>
            <a:r>
              <a:rPr lang="en-US" sz="1600">
                <a:ea typeface="Segoe UI" pitchFamily="34" charset="0"/>
                <a:cs typeface="Segoe UI" pitchFamily="34" charset="0"/>
              </a:rPr>
              <a:t>Lorem ipsum dolor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consectetuer</a:t>
            </a:r>
            <a:r>
              <a:rPr lang="en-US" sz="1600">
                <a:ea typeface="Segoe UI" pitchFamily="34" charset="0"/>
                <a:cs typeface="Segoe UI" pitchFamily="34" charset="0"/>
              </a:rPr>
              <a:t> </a:t>
            </a:r>
            <a:r>
              <a:rPr lang="en-US" sz="1600" err="1">
                <a:ea typeface="Segoe UI" pitchFamily="34" charset="0"/>
                <a:cs typeface="Segoe UI" pitchFamily="34" charset="0"/>
              </a:rPr>
              <a:t>adipiscing</a:t>
            </a:r>
            <a:r>
              <a:rPr lang="en-US" sz="1600">
                <a:ea typeface="Segoe UI" pitchFamily="34" charset="0"/>
                <a:cs typeface="Segoe UI" pitchFamily="34" charset="0"/>
              </a:rPr>
              <a:t> </a:t>
            </a:r>
            <a:r>
              <a:rPr lang="en-US" sz="1600" err="1">
                <a:ea typeface="Segoe UI" pitchFamily="34" charset="0"/>
                <a:cs typeface="Segoe UI" pitchFamily="34" charset="0"/>
              </a:rPr>
              <a:t>elit</a:t>
            </a:r>
            <a:r>
              <a:rPr lang="en-US" sz="1600">
                <a:ea typeface="Segoe UI" pitchFamily="34" charset="0"/>
                <a:cs typeface="Segoe UI" pitchFamily="34" charset="0"/>
              </a:rPr>
              <a:t>. Maecenas </a:t>
            </a:r>
            <a:r>
              <a:rPr lang="en-US" sz="1600" err="1">
                <a:ea typeface="Segoe UI" pitchFamily="34" charset="0"/>
                <a:cs typeface="Segoe UI" pitchFamily="34" charset="0"/>
              </a:rPr>
              <a:t>porttitor</a:t>
            </a:r>
            <a:r>
              <a:rPr lang="en-US" sz="1600">
                <a:ea typeface="Segoe UI" pitchFamily="34" charset="0"/>
                <a:cs typeface="Segoe UI" pitchFamily="34" charset="0"/>
              </a:rPr>
              <a:t> </a:t>
            </a:r>
            <a:r>
              <a:rPr lang="en-US" sz="1600" err="1">
                <a:ea typeface="Segoe UI" pitchFamily="34" charset="0"/>
                <a:cs typeface="Segoe UI" pitchFamily="34" charset="0"/>
              </a:rPr>
              <a:t>congue</a:t>
            </a:r>
            <a:r>
              <a:rPr lang="en-US" sz="1600">
                <a:ea typeface="Segoe UI" pitchFamily="34" charset="0"/>
                <a:cs typeface="Segoe UI" pitchFamily="34" charset="0"/>
              </a:rPr>
              <a:t> </a:t>
            </a:r>
            <a:r>
              <a:rPr lang="en-US" sz="1600" err="1">
                <a:ea typeface="Segoe UI" pitchFamily="34" charset="0"/>
                <a:cs typeface="Segoe UI" pitchFamily="34" charset="0"/>
              </a:rPr>
              <a:t>massa</a:t>
            </a:r>
            <a:r>
              <a:rPr lang="en-US" sz="1600">
                <a:ea typeface="Segoe UI" pitchFamily="34" charset="0"/>
                <a:cs typeface="Segoe UI" pitchFamily="34" charset="0"/>
              </a:rPr>
              <a:t>.</a:t>
            </a:r>
          </a:p>
        </p:txBody>
      </p:sp>
    </p:spTree>
    <p:extLst>
      <p:ext uri="{BB962C8B-B14F-4D97-AF65-F5344CB8AC3E}">
        <p14:creationId xmlns:p14="http://schemas.microsoft.com/office/powerpoint/2010/main" val="5296513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4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Layout_1">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CE1A7F0-6750-4DAC-863D-AEE09C38B790}"/>
              </a:ext>
            </a:extLst>
          </p:cNvPr>
          <p:cNvSpPr/>
          <p:nvPr/>
        </p:nvSpPr>
        <p:spPr bwMode="auto">
          <a:xfrm>
            <a:off x="5165563" y="2158211"/>
            <a:ext cx="1929592" cy="1052547"/>
          </a:xfrm>
          <a:custGeom>
            <a:avLst/>
            <a:gdLst>
              <a:gd name="connsiteX0" fmla="*/ 724210 w 878302"/>
              <a:gd name="connsiteY0" fmla="*/ 0 h 559934"/>
              <a:gd name="connsiteX1" fmla="*/ 749678 w 878302"/>
              <a:gd name="connsiteY1" fmla="*/ 17744 h 559934"/>
              <a:gd name="connsiteX2" fmla="*/ 878302 w 878302"/>
              <a:gd name="connsiteY2" fmla="*/ 279967 h 559934"/>
              <a:gd name="connsiteX3" fmla="*/ 749678 w 878302"/>
              <a:gd name="connsiteY3" fmla="*/ 542190 h 559934"/>
              <a:gd name="connsiteX4" fmla="*/ 724211 w 878302"/>
              <a:gd name="connsiteY4" fmla="*/ 559934 h 559934"/>
              <a:gd name="connsiteX5" fmla="*/ 668542 w 878302"/>
              <a:gd name="connsiteY5" fmla="*/ 514002 h 559934"/>
              <a:gd name="connsiteX6" fmla="*/ 426381 w 878302"/>
              <a:gd name="connsiteY6" fmla="*/ 440032 h 559934"/>
              <a:gd name="connsiteX7" fmla="*/ 184220 w 878302"/>
              <a:gd name="connsiteY7" fmla="*/ 514002 h 559934"/>
              <a:gd name="connsiteX8" fmla="*/ 140244 w 878302"/>
              <a:gd name="connsiteY8" fmla="*/ 550286 h 559934"/>
              <a:gd name="connsiteX9" fmla="*/ 128624 w 878302"/>
              <a:gd name="connsiteY9" fmla="*/ 542190 h 559934"/>
              <a:gd name="connsiteX10" fmla="*/ 0 w 878302"/>
              <a:gd name="connsiteY10" fmla="*/ 279967 h 559934"/>
              <a:gd name="connsiteX11" fmla="*/ 128624 w 878302"/>
              <a:gd name="connsiteY11" fmla="*/ 17744 h 559934"/>
              <a:gd name="connsiteX12" fmla="*/ 140245 w 878302"/>
              <a:gd name="connsiteY12" fmla="*/ 9648 h 559934"/>
              <a:gd name="connsiteX13" fmla="*/ 184220 w 878302"/>
              <a:gd name="connsiteY13" fmla="*/ 45931 h 559934"/>
              <a:gd name="connsiteX14" fmla="*/ 426381 w 878302"/>
              <a:gd name="connsiteY14" fmla="*/ 119901 h 559934"/>
              <a:gd name="connsiteX15" fmla="*/ 668542 w 878302"/>
              <a:gd name="connsiteY15" fmla="*/ 45931 h 559934"/>
              <a:gd name="connsiteX16" fmla="*/ 724210 w 878302"/>
              <a:gd name="connsiteY16" fmla="*/ 0 h 55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8302" h="559934">
                <a:moveTo>
                  <a:pt x="724210" y="0"/>
                </a:moveTo>
                <a:lnTo>
                  <a:pt x="749678" y="17744"/>
                </a:lnTo>
                <a:cubicBezTo>
                  <a:pt x="829148" y="84853"/>
                  <a:pt x="878302" y="177563"/>
                  <a:pt x="878302" y="279967"/>
                </a:cubicBezTo>
                <a:cubicBezTo>
                  <a:pt x="878302" y="382372"/>
                  <a:pt x="829148" y="475082"/>
                  <a:pt x="749678" y="542190"/>
                </a:cubicBezTo>
                <a:lnTo>
                  <a:pt x="724211" y="559934"/>
                </a:lnTo>
                <a:lnTo>
                  <a:pt x="668542" y="514002"/>
                </a:lnTo>
                <a:cubicBezTo>
                  <a:pt x="599416" y="467301"/>
                  <a:pt x="516083" y="440032"/>
                  <a:pt x="426381" y="440032"/>
                </a:cubicBezTo>
                <a:cubicBezTo>
                  <a:pt x="336679" y="440032"/>
                  <a:pt x="253347" y="467301"/>
                  <a:pt x="184220" y="514002"/>
                </a:cubicBezTo>
                <a:lnTo>
                  <a:pt x="140244" y="550286"/>
                </a:lnTo>
                <a:lnTo>
                  <a:pt x="128624" y="542190"/>
                </a:lnTo>
                <a:cubicBezTo>
                  <a:pt x="49154" y="475082"/>
                  <a:pt x="0" y="382372"/>
                  <a:pt x="0" y="279967"/>
                </a:cubicBezTo>
                <a:cubicBezTo>
                  <a:pt x="0" y="177563"/>
                  <a:pt x="49154" y="84853"/>
                  <a:pt x="128624" y="17744"/>
                </a:cubicBezTo>
                <a:lnTo>
                  <a:pt x="140245" y="9648"/>
                </a:lnTo>
                <a:lnTo>
                  <a:pt x="184220" y="45931"/>
                </a:lnTo>
                <a:cubicBezTo>
                  <a:pt x="253347" y="92632"/>
                  <a:pt x="336679" y="119901"/>
                  <a:pt x="426381" y="119901"/>
                </a:cubicBezTo>
                <a:cubicBezTo>
                  <a:pt x="516083" y="119901"/>
                  <a:pt x="599416" y="92632"/>
                  <a:pt x="668542" y="45931"/>
                </a:cubicBezTo>
                <a:lnTo>
                  <a:pt x="724210"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IN" sz="2400" err="1">
              <a:solidFill>
                <a:schemeClr val="tx1"/>
              </a:solidFill>
              <a:latin typeface="+mj-lt"/>
              <a:ea typeface="Segoe UI" pitchFamily="34" charset="0"/>
              <a:cs typeface="Segoe UI" pitchFamily="34" charset="0"/>
            </a:endParaRPr>
          </a:p>
        </p:txBody>
      </p:sp>
      <p:sp>
        <p:nvSpPr>
          <p:cNvPr id="5" name="Freeform: Shape 4">
            <a:extLst>
              <a:ext uri="{FF2B5EF4-FFF2-40B4-BE49-F238E27FC236}">
                <a16:creationId xmlns:a16="http://schemas.microsoft.com/office/drawing/2014/main" id="{8B5AFAB2-AAB3-4CE2-B6FB-5009F270D489}"/>
              </a:ext>
            </a:extLst>
          </p:cNvPr>
          <p:cNvSpPr/>
          <p:nvPr/>
        </p:nvSpPr>
        <p:spPr bwMode="auto">
          <a:xfrm>
            <a:off x="5165563" y="4378762"/>
            <a:ext cx="1929592" cy="1052547"/>
          </a:xfrm>
          <a:custGeom>
            <a:avLst/>
            <a:gdLst>
              <a:gd name="connsiteX0" fmla="*/ 724210 w 878302"/>
              <a:gd name="connsiteY0" fmla="*/ 0 h 559934"/>
              <a:gd name="connsiteX1" fmla="*/ 749678 w 878302"/>
              <a:gd name="connsiteY1" fmla="*/ 17744 h 559934"/>
              <a:gd name="connsiteX2" fmla="*/ 878302 w 878302"/>
              <a:gd name="connsiteY2" fmla="*/ 279967 h 559934"/>
              <a:gd name="connsiteX3" fmla="*/ 749678 w 878302"/>
              <a:gd name="connsiteY3" fmla="*/ 542190 h 559934"/>
              <a:gd name="connsiteX4" fmla="*/ 724211 w 878302"/>
              <a:gd name="connsiteY4" fmla="*/ 559934 h 559934"/>
              <a:gd name="connsiteX5" fmla="*/ 668542 w 878302"/>
              <a:gd name="connsiteY5" fmla="*/ 514002 h 559934"/>
              <a:gd name="connsiteX6" fmla="*/ 426381 w 878302"/>
              <a:gd name="connsiteY6" fmla="*/ 440032 h 559934"/>
              <a:gd name="connsiteX7" fmla="*/ 184220 w 878302"/>
              <a:gd name="connsiteY7" fmla="*/ 514002 h 559934"/>
              <a:gd name="connsiteX8" fmla="*/ 140244 w 878302"/>
              <a:gd name="connsiteY8" fmla="*/ 550286 h 559934"/>
              <a:gd name="connsiteX9" fmla="*/ 128624 w 878302"/>
              <a:gd name="connsiteY9" fmla="*/ 542190 h 559934"/>
              <a:gd name="connsiteX10" fmla="*/ 0 w 878302"/>
              <a:gd name="connsiteY10" fmla="*/ 279967 h 559934"/>
              <a:gd name="connsiteX11" fmla="*/ 128624 w 878302"/>
              <a:gd name="connsiteY11" fmla="*/ 17744 h 559934"/>
              <a:gd name="connsiteX12" fmla="*/ 140245 w 878302"/>
              <a:gd name="connsiteY12" fmla="*/ 9648 h 559934"/>
              <a:gd name="connsiteX13" fmla="*/ 184220 w 878302"/>
              <a:gd name="connsiteY13" fmla="*/ 45931 h 559934"/>
              <a:gd name="connsiteX14" fmla="*/ 426381 w 878302"/>
              <a:gd name="connsiteY14" fmla="*/ 119901 h 559934"/>
              <a:gd name="connsiteX15" fmla="*/ 668542 w 878302"/>
              <a:gd name="connsiteY15" fmla="*/ 45931 h 559934"/>
              <a:gd name="connsiteX16" fmla="*/ 724210 w 878302"/>
              <a:gd name="connsiteY16" fmla="*/ 0 h 55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8302" h="559934">
                <a:moveTo>
                  <a:pt x="724210" y="0"/>
                </a:moveTo>
                <a:lnTo>
                  <a:pt x="749678" y="17744"/>
                </a:lnTo>
                <a:cubicBezTo>
                  <a:pt x="829148" y="84853"/>
                  <a:pt x="878302" y="177563"/>
                  <a:pt x="878302" y="279967"/>
                </a:cubicBezTo>
                <a:cubicBezTo>
                  <a:pt x="878302" y="382372"/>
                  <a:pt x="829148" y="475082"/>
                  <a:pt x="749678" y="542190"/>
                </a:cubicBezTo>
                <a:lnTo>
                  <a:pt x="724211" y="559934"/>
                </a:lnTo>
                <a:lnTo>
                  <a:pt x="668542" y="514002"/>
                </a:lnTo>
                <a:cubicBezTo>
                  <a:pt x="599416" y="467301"/>
                  <a:pt x="516083" y="440032"/>
                  <a:pt x="426381" y="440032"/>
                </a:cubicBezTo>
                <a:cubicBezTo>
                  <a:pt x="336679" y="440032"/>
                  <a:pt x="253347" y="467301"/>
                  <a:pt x="184220" y="514002"/>
                </a:cubicBezTo>
                <a:lnTo>
                  <a:pt x="140244" y="550286"/>
                </a:lnTo>
                <a:lnTo>
                  <a:pt x="128624" y="542190"/>
                </a:lnTo>
                <a:cubicBezTo>
                  <a:pt x="49154" y="475082"/>
                  <a:pt x="0" y="382372"/>
                  <a:pt x="0" y="279967"/>
                </a:cubicBezTo>
                <a:cubicBezTo>
                  <a:pt x="0" y="177563"/>
                  <a:pt x="49154" y="84853"/>
                  <a:pt x="128624" y="17744"/>
                </a:cubicBezTo>
                <a:lnTo>
                  <a:pt x="140245" y="9648"/>
                </a:lnTo>
                <a:lnTo>
                  <a:pt x="184220" y="45931"/>
                </a:lnTo>
                <a:cubicBezTo>
                  <a:pt x="253347" y="92632"/>
                  <a:pt x="336679" y="119901"/>
                  <a:pt x="426381" y="119901"/>
                </a:cubicBezTo>
                <a:cubicBezTo>
                  <a:pt x="516083" y="119901"/>
                  <a:pt x="599416" y="92632"/>
                  <a:pt x="668542" y="45931"/>
                </a:cubicBezTo>
                <a:lnTo>
                  <a:pt x="724210"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IN" sz="2400" err="1">
              <a:solidFill>
                <a:schemeClr val="tx1"/>
              </a:solidFill>
              <a:latin typeface="+mj-lt"/>
              <a:ea typeface="Segoe UI" pitchFamily="34" charset="0"/>
              <a:cs typeface="Segoe UI" pitchFamily="34" charset="0"/>
            </a:endParaRPr>
          </a:p>
        </p:txBody>
      </p:sp>
      <p:sp>
        <p:nvSpPr>
          <p:cNvPr id="6" name="Freeform: Shape 5">
            <a:extLst>
              <a:ext uri="{FF2B5EF4-FFF2-40B4-BE49-F238E27FC236}">
                <a16:creationId xmlns:a16="http://schemas.microsoft.com/office/drawing/2014/main" id="{0DD31C3B-03B6-4A6B-8653-5819A3385B0E}"/>
              </a:ext>
            </a:extLst>
          </p:cNvPr>
          <p:cNvSpPr/>
          <p:nvPr/>
        </p:nvSpPr>
        <p:spPr bwMode="auto">
          <a:xfrm rot="16200000">
            <a:off x="6269622" y="3250193"/>
            <a:ext cx="1846134" cy="1052547"/>
          </a:xfrm>
          <a:custGeom>
            <a:avLst/>
            <a:gdLst>
              <a:gd name="connsiteX0" fmla="*/ 724210 w 878302"/>
              <a:gd name="connsiteY0" fmla="*/ 0 h 559934"/>
              <a:gd name="connsiteX1" fmla="*/ 749678 w 878302"/>
              <a:gd name="connsiteY1" fmla="*/ 17744 h 559934"/>
              <a:gd name="connsiteX2" fmla="*/ 878302 w 878302"/>
              <a:gd name="connsiteY2" fmla="*/ 279967 h 559934"/>
              <a:gd name="connsiteX3" fmla="*/ 749678 w 878302"/>
              <a:gd name="connsiteY3" fmla="*/ 542190 h 559934"/>
              <a:gd name="connsiteX4" fmla="*/ 724211 w 878302"/>
              <a:gd name="connsiteY4" fmla="*/ 559934 h 559934"/>
              <a:gd name="connsiteX5" fmla="*/ 668542 w 878302"/>
              <a:gd name="connsiteY5" fmla="*/ 514002 h 559934"/>
              <a:gd name="connsiteX6" fmla="*/ 426381 w 878302"/>
              <a:gd name="connsiteY6" fmla="*/ 440032 h 559934"/>
              <a:gd name="connsiteX7" fmla="*/ 184220 w 878302"/>
              <a:gd name="connsiteY7" fmla="*/ 514002 h 559934"/>
              <a:gd name="connsiteX8" fmla="*/ 140244 w 878302"/>
              <a:gd name="connsiteY8" fmla="*/ 550286 h 559934"/>
              <a:gd name="connsiteX9" fmla="*/ 128624 w 878302"/>
              <a:gd name="connsiteY9" fmla="*/ 542190 h 559934"/>
              <a:gd name="connsiteX10" fmla="*/ 0 w 878302"/>
              <a:gd name="connsiteY10" fmla="*/ 279967 h 559934"/>
              <a:gd name="connsiteX11" fmla="*/ 128624 w 878302"/>
              <a:gd name="connsiteY11" fmla="*/ 17744 h 559934"/>
              <a:gd name="connsiteX12" fmla="*/ 140245 w 878302"/>
              <a:gd name="connsiteY12" fmla="*/ 9648 h 559934"/>
              <a:gd name="connsiteX13" fmla="*/ 184220 w 878302"/>
              <a:gd name="connsiteY13" fmla="*/ 45931 h 559934"/>
              <a:gd name="connsiteX14" fmla="*/ 426381 w 878302"/>
              <a:gd name="connsiteY14" fmla="*/ 119901 h 559934"/>
              <a:gd name="connsiteX15" fmla="*/ 668542 w 878302"/>
              <a:gd name="connsiteY15" fmla="*/ 45931 h 559934"/>
              <a:gd name="connsiteX16" fmla="*/ 724210 w 878302"/>
              <a:gd name="connsiteY16" fmla="*/ 0 h 55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8302" h="559934">
                <a:moveTo>
                  <a:pt x="724210" y="0"/>
                </a:moveTo>
                <a:lnTo>
                  <a:pt x="749678" y="17744"/>
                </a:lnTo>
                <a:cubicBezTo>
                  <a:pt x="829148" y="84853"/>
                  <a:pt x="878302" y="177563"/>
                  <a:pt x="878302" y="279967"/>
                </a:cubicBezTo>
                <a:cubicBezTo>
                  <a:pt x="878302" y="382372"/>
                  <a:pt x="829148" y="475082"/>
                  <a:pt x="749678" y="542190"/>
                </a:cubicBezTo>
                <a:lnTo>
                  <a:pt x="724211" y="559934"/>
                </a:lnTo>
                <a:lnTo>
                  <a:pt x="668542" y="514002"/>
                </a:lnTo>
                <a:cubicBezTo>
                  <a:pt x="599416" y="467301"/>
                  <a:pt x="516083" y="440032"/>
                  <a:pt x="426381" y="440032"/>
                </a:cubicBezTo>
                <a:cubicBezTo>
                  <a:pt x="336679" y="440032"/>
                  <a:pt x="253347" y="467301"/>
                  <a:pt x="184220" y="514002"/>
                </a:cubicBezTo>
                <a:lnTo>
                  <a:pt x="140244" y="550286"/>
                </a:lnTo>
                <a:lnTo>
                  <a:pt x="128624" y="542190"/>
                </a:lnTo>
                <a:cubicBezTo>
                  <a:pt x="49154" y="475082"/>
                  <a:pt x="0" y="382372"/>
                  <a:pt x="0" y="279967"/>
                </a:cubicBezTo>
                <a:cubicBezTo>
                  <a:pt x="0" y="177563"/>
                  <a:pt x="49154" y="84853"/>
                  <a:pt x="128624" y="17744"/>
                </a:cubicBezTo>
                <a:lnTo>
                  <a:pt x="140245" y="9648"/>
                </a:lnTo>
                <a:lnTo>
                  <a:pt x="184220" y="45931"/>
                </a:lnTo>
                <a:cubicBezTo>
                  <a:pt x="253347" y="92632"/>
                  <a:pt x="336679" y="119901"/>
                  <a:pt x="426381" y="119901"/>
                </a:cubicBezTo>
                <a:cubicBezTo>
                  <a:pt x="516083" y="119901"/>
                  <a:pt x="599416" y="92632"/>
                  <a:pt x="668542" y="45931"/>
                </a:cubicBezTo>
                <a:lnTo>
                  <a:pt x="724210"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IN" sz="2400" err="1">
              <a:solidFill>
                <a:schemeClr val="tx1"/>
              </a:solidFill>
              <a:latin typeface="+mj-lt"/>
              <a:ea typeface="Segoe UI" pitchFamily="34" charset="0"/>
              <a:cs typeface="Segoe UI" pitchFamily="34" charset="0"/>
            </a:endParaRPr>
          </a:p>
        </p:txBody>
      </p:sp>
      <p:sp>
        <p:nvSpPr>
          <p:cNvPr id="7" name="Freeform: Shape 6">
            <a:extLst>
              <a:ext uri="{FF2B5EF4-FFF2-40B4-BE49-F238E27FC236}">
                <a16:creationId xmlns:a16="http://schemas.microsoft.com/office/drawing/2014/main" id="{7D3A28AA-ADA8-46F2-A551-142CBEC8F93E}"/>
              </a:ext>
            </a:extLst>
          </p:cNvPr>
          <p:cNvSpPr/>
          <p:nvPr/>
        </p:nvSpPr>
        <p:spPr bwMode="auto">
          <a:xfrm rot="16200000">
            <a:off x="4076244" y="3250193"/>
            <a:ext cx="1846134" cy="1052547"/>
          </a:xfrm>
          <a:custGeom>
            <a:avLst/>
            <a:gdLst>
              <a:gd name="connsiteX0" fmla="*/ 724210 w 878302"/>
              <a:gd name="connsiteY0" fmla="*/ 0 h 559934"/>
              <a:gd name="connsiteX1" fmla="*/ 749678 w 878302"/>
              <a:gd name="connsiteY1" fmla="*/ 17744 h 559934"/>
              <a:gd name="connsiteX2" fmla="*/ 878302 w 878302"/>
              <a:gd name="connsiteY2" fmla="*/ 279967 h 559934"/>
              <a:gd name="connsiteX3" fmla="*/ 749678 w 878302"/>
              <a:gd name="connsiteY3" fmla="*/ 542190 h 559934"/>
              <a:gd name="connsiteX4" fmla="*/ 724211 w 878302"/>
              <a:gd name="connsiteY4" fmla="*/ 559934 h 559934"/>
              <a:gd name="connsiteX5" fmla="*/ 668542 w 878302"/>
              <a:gd name="connsiteY5" fmla="*/ 514002 h 559934"/>
              <a:gd name="connsiteX6" fmla="*/ 426381 w 878302"/>
              <a:gd name="connsiteY6" fmla="*/ 440032 h 559934"/>
              <a:gd name="connsiteX7" fmla="*/ 184220 w 878302"/>
              <a:gd name="connsiteY7" fmla="*/ 514002 h 559934"/>
              <a:gd name="connsiteX8" fmla="*/ 140244 w 878302"/>
              <a:gd name="connsiteY8" fmla="*/ 550286 h 559934"/>
              <a:gd name="connsiteX9" fmla="*/ 128624 w 878302"/>
              <a:gd name="connsiteY9" fmla="*/ 542190 h 559934"/>
              <a:gd name="connsiteX10" fmla="*/ 0 w 878302"/>
              <a:gd name="connsiteY10" fmla="*/ 279967 h 559934"/>
              <a:gd name="connsiteX11" fmla="*/ 128624 w 878302"/>
              <a:gd name="connsiteY11" fmla="*/ 17744 h 559934"/>
              <a:gd name="connsiteX12" fmla="*/ 140245 w 878302"/>
              <a:gd name="connsiteY12" fmla="*/ 9648 h 559934"/>
              <a:gd name="connsiteX13" fmla="*/ 184220 w 878302"/>
              <a:gd name="connsiteY13" fmla="*/ 45931 h 559934"/>
              <a:gd name="connsiteX14" fmla="*/ 426381 w 878302"/>
              <a:gd name="connsiteY14" fmla="*/ 119901 h 559934"/>
              <a:gd name="connsiteX15" fmla="*/ 668542 w 878302"/>
              <a:gd name="connsiteY15" fmla="*/ 45931 h 559934"/>
              <a:gd name="connsiteX16" fmla="*/ 724210 w 878302"/>
              <a:gd name="connsiteY16" fmla="*/ 0 h 55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8302" h="559934">
                <a:moveTo>
                  <a:pt x="724210" y="0"/>
                </a:moveTo>
                <a:lnTo>
                  <a:pt x="749678" y="17744"/>
                </a:lnTo>
                <a:cubicBezTo>
                  <a:pt x="829148" y="84853"/>
                  <a:pt x="878302" y="177563"/>
                  <a:pt x="878302" y="279967"/>
                </a:cubicBezTo>
                <a:cubicBezTo>
                  <a:pt x="878302" y="382372"/>
                  <a:pt x="829148" y="475082"/>
                  <a:pt x="749678" y="542190"/>
                </a:cubicBezTo>
                <a:lnTo>
                  <a:pt x="724211" y="559934"/>
                </a:lnTo>
                <a:lnTo>
                  <a:pt x="668542" y="514002"/>
                </a:lnTo>
                <a:cubicBezTo>
                  <a:pt x="599416" y="467301"/>
                  <a:pt x="516083" y="440032"/>
                  <a:pt x="426381" y="440032"/>
                </a:cubicBezTo>
                <a:cubicBezTo>
                  <a:pt x="336679" y="440032"/>
                  <a:pt x="253347" y="467301"/>
                  <a:pt x="184220" y="514002"/>
                </a:cubicBezTo>
                <a:lnTo>
                  <a:pt x="140244" y="550286"/>
                </a:lnTo>
                <a:lnTo>
                  <a:pt x="128624" y="542190"/>
                </a:lnTo>
                <a:cubicBezTo>
                  <a:pt x="49154" y="475082"/>
                  <a:pt x="0" y="382372"/>
                  <a:pt x="0" y="279967"/>
                </a:cubicBezTo>
                <a:cubicBezTo>
                  <a:pt x="0" y="177563"/>
                  <a:pt x="49154" y="84853"/>
                  <a:pt x="128624" y="17744"/>
                </a:cubicBezTo>
                <a:lnTo>
                  <a:pt x="140245" y="9648"/>
                </a:lnTo>
                <a:lnTo>
                  <a:pt x="184220" y="45931"/>
                </a:lnTo>
                <a:cubicBezTo>
                  <a:pt x="253347" y="92632"/>
                  <a:pt x="336679" y="119901"/>
                  <a:pt x="426381" y="119901"/>
                </a:cubicBezTo>
                <a:cubicBezTo>
                  <a:pt x="516083" y="119901"/>
                  <a:pt x="599416" y="92632"/>
                  <a:pt x="668542" y="45931"/>
                </a:cubicBezTo>
                <a:lnTo>
                  <a:pt x="724210"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IN" sz="2400" err="1">
              <a:solidFill>
                <a:schemeClr val="tx1"/>
              </a:solidFill>
              <a:latin typeface="+mj-lt"/>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grpSp>
        <p:nvGrpSpPr>
          <p:cNvPr id="16" name="Group 15">
            <a:extLst>
              <a:ext uri="{FF2B5EF4-FFF2-40B4-BE49-F238E27FC236}">
                <a16:creationId xmlns:a16="http://schemas.microsoft.com/office/drawing/2014/main" id="{24688204-4804-4451-B264-BE0C9C9B90CE}"/>
              </a:ext>
            </a:extLst>
          </p:cNvPr>
          <p:cNvGrpSpPr/>
          <p:nvPr/>
        </p:nvGrpSpPr>
        <p:grpSpPr>
          <a:xfrm>
            <a:off x="1" y="3228301"/>
            <a:ext cx="3962400" cy="2367280"/>
            <a:chOff x="3444239" y="3274021"/>
            <a:chExt cx="518161" cy="2367280"/>
          </a:xfrm>
        </p:grpSpPr>
        <p:cxnSp>
          <p:nvCxnSpPr>
            <p:cNvPr id="17" name="Straight Connector 16">
              <a:extLst>
                <a:ext uri="{FF2B5EF4-FFF2-40B4-BE49-F238E27FC236}">
                  <a16:creationId xmlns:a16="http://schemas.microsoft.com/office/drawing/2014/main" id="{C48D73B0-32EC-4946-A991-A1C709AF4B09}"/>
                </a:ext>
              </a:extLst>
            </p:cNvPr>
            <p:cNvCxnSpPr>
              <a:cxnSpLocks/>
            </p:cNvCxnSpPr>
            <p:nvPr/>
          </p:nvCxnSpPr>
          <p:spPr>
            <a:xfrm flipH="1">
              <a:off x="3444239" y="3274021"/>
              <a:ext cx="518161"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6F75CB4-83D4-40C8-9A73-C3E2929CF1A2}"/>
                </a:ext>
              </a:extLst>
            </p:cNvPr>
            <p:cNvCxnSpPr>
              <a:cxnSpLocks/>
            </p:cNvCxnSpPr>
            <p:nvPr/>
          </p:nvCxnSpPr>
          <p:spPr>
            <a:xfrm flipH="1">
              <a:off x="3444239" y="5641301"/>
              <a:ext cx="518161"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340C233E-A544-4F8A-9B86-FA49CD9B8F6D}"/>
              </a:ext>
            </a:extLst>
          </p:cNvPr>
          <p:cNvGrpSpPr/>
          <p:nvPr/>
        </p:nvGrpSpPr>
        <p:grpSpPr>
          <a:xfrm>
            <a:off x="8188959" y="3228301"/>
            <a:ext cx="4003041" cy="2367280"/>
            <a:chOff x="8188959" y="3274021"/>
            <a:chExt cx="518161" cy="2367280"/>
          </a:xfrm>
        </p:grpSpPr>
        <p:cxnSp>
          <p:nvCxnSpPr>
            <p:cNvPr id="20" name="Straight Connector 19">
              <a:extLst>
                <a:ext uri="{FF2B5EF4-FFF2-40B4-BE49-F238E27FC236}">
                  <a16:creationId xmlns:a16="http://schemas.microsoft.com/office/drawing/2014/main" id="{82AFA4FE-000B-4B08-87B7-3B720AE9F79E}"/>
                </a:ext>
              </a:extLst>
            </p:cNvPr>
            <p:cNvCxnSpPr>
              <a:cxnSpLocks/>
            </p:cNvCxnSpPr>
            <p:nvPr/>
          </p:nvCxnSpPr>
          <p:spPr>
            <a:xfrm flipH="1">
              <a:off x="8188959" y="3274021"/>
              <a:ext cx="518161"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85A30E6-74FD-4E48-93A1-78970428A3C3}"/>
                </a:ext>
              </a:extLst>
            </p:cNvPr>
            <p:cNvCxnSpPr>
              <a:cxnSpLocks/>
            </p:cNvCxnSpPr>
            <p:nvPr/>
          </p:nvCxnSpPr>
          <p:spPr>
            <a:xfrm flipH="1">
              <a:off x="8188959" y="5641301"/>
              <a:ext cx="518161"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3" name="Text Placeholder 22">
            <a:extLst>
              <a:ext uri="{FF2B5EF4-FFF2-40B4-BE49-F238E27FC236}">
                <a16:creationId xmlns:a16="http://schemas.microsoft.com/office/drawing/2014/main" id="{CE33872D-FB46-4B4E-9539-99FE9DF23F71}"/>
              </a:ext>
            </a:extLst>
          </p:cNvPr>
          <p:cNvSpPr>
            <a:spLocks noGrp="1"/>
          </p:cNvSpPr>
          <p:nvPr>
            <p:ph type="body" sz="quarter" idx="10" hasCustomPrompt="1"/>
          </p:nvPr>
        </p:nvSpPr>
        <p:spPr>
          <a:xfrm>
            <a:off x="588963" y="2003424"/>
            <a:ext cx="3390900" cy="1224875"/>
          </a:xfrm>
        </p:spPr>
        <p:txBody>
          <a:bodyPr anchor="ctr">
            <a:noAutofit/>
          </a:bodyPr>
          <a:lstStyle>
            <a:lvl1pPr marL="0" indent="0" algn="r" defTabSz="932472" fontAlgn="base">
              <a:spcBef>
                <a:spcPts val="1800"/>
              </a:spcBef>
              <a:spcAft>
                <a:spcPct val="0"/>
              </a:spcAft>
              <a:buNone/>
              <a:defRPr sz="1600">
                <a:solidFill>
                  <a:schemeClr val="tx1"/>
                </a:solidFill>
              </a:defRPr>
            </a:lvl1pPr>
            <a:lvl2pPr marL="228600" indent="0" algn="r">
              <a:spcBef>
                <a:spcPts val="0"/>
              </a:spcBef>
              <a:buNone/>
              <a:defRPr sz="1600">
                <a:solidFill>
                  <a:schemeClr val="tx1"/>
                </a:solidFill>
              </a:defRPr>
            </a:lvl2pPr>
            <a:lvl3pPr marL="457200" indent="0" algn="r">
              <a:spcBef>
                <a:spcPts val="0"/>
              </a:spcBef>
              <a:buNone/>
              <a:defRPr sz="1600">
                <a:solidFill>
                  <a:schemeClr val="tx1"/>
                </a:solidFill>
              </a:defRPr>
            </a:lvl3pPr>
            <a:lvl4pPr marL="661988" indent="0" algn="r">
              <a:spcBef>
                <a:spcPts val="0"/>
              </a:spcBef>
              <a:buNone/>
              <a:defRPr sz="1600">
                <a:solidFill>
                  <a:schemeClr val="tx1"/>
                </a:solidFill>
              </a:defRPr>
            </a:lvl4pPr>
            <a:lvl5pPr marL="855663" indent="0" algn="r">
              <a:spcBef>
                <a:spcPts val="0"/>
              </a:spcBef>
              <a:buNone/>
              <a:defRPr sz="1600">
                <a:solidFill>
                  <a:schemeClr val="tx1"/>
                </a:solidFill>
              </a:defRPr>
            </a:lvl5pPr>
          </a:lstStyle>
          <a:p>
            <a:pPr lvl="0" algn="r" defTabSz="932472" fontAlgn="base">
              <a:spcBef>
                <a:spcPts val="1800"/>
              </a:spcBef>
              <a:spcAft>
                <a:spcPct val="0"/>
              </a:spcAft>
              <a:defRPr/>
            </a:pPr>
            <a:r>
              <a:rPr lang="en-US" sz="1600">
                <a:ea typeface="Segoe UI" pitchFamily="34" charset="0"/>
                <a:cs typeface="Segoe UI" pitchFamily="34" charset="0"/>
              </a:rPr>
              <a:t>Lorem ipsum dolor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consectetuer</a:t>
            </a:r>
            <a:r>
              <a:rPr lang="en-US" sz="1600">
                <a:ea typeface="Segoe UI" pitchFamily="34" charset="0"/>
                <a:cs typeface="Segoe UI" pitchFamily="34" charset="0"/>
              </a:rPr>
              <a:t> </a:t>
            </a:r>
            <a:r>
              <a:rPr lang="en-US" sz="1600" err="1">
                <a:ea typeface="Segoe UI" pitchFamily="34" charset="0"/>
                <a:cs typeface="Segoe UI" pitchFamily="34" charset="0"/>
              </a:rPr>
              <a:t>adipiscing</a:t>
            </a:r>
            <a:r>
              <a:rPr lang="en-US" sz="1600">
                <a:ea typeface="Segoe UI" pitchFamily="34" charset="0"/>
                <a:cs typeface="Segoe UI" pitchFamily="34" charset="0"/>
              </a:rPr>
              <a:t> </a:t>
            </a:r>
            <a:r>
              <a:rPr lang="en-US" sz="1600" err="1">
                <a:ea typeface="Segoe UI" pitchFamily="34" charset="0"/>
                <a:cs typeface="Segoe UI" pitchFamily="34" charset="0"/>
              </a:rPr>
              <a:t>elit</a:t>
            </a:r>
            <a:r>
              <a:rPr lang="en-US" sz="1600">
                <a:ea typeface="Segoe UI" pitchFamily="34" charset="0"/>
                <a:cs typeface="Segoe UI" pitchFamily="34" charset="0"/>
              </a:rPr>
              <a:t>. Maecenas </a:t>
            </a:r>
            <a:r>
              <a:rPr lang="en-US" sz="1600" err="1">
                <a:ea typeface="Segoe UI" pitchFamily="34" charset="0"/>
                <a:cs typeface="Segoe UI" pitchFamily="34" charset="0"/>
              </a:rPr>
              <a:t>porttitor</a:t>
            </a:r>
            <a:r>
              <a:rPr lang="en-US" sz="1600">
                <a:ea typeface="Segoe UI" pitchFamily="34" charset="0"/>
                <a:cs typeface="Segoe UI" pitchFamily="34" charset="0"/>
              </a:rPr>
              <a:t> </a:t>
            </a:r>
            <a:r>
              <a:rPr lang="en-US" sz="1600" err="1">
                <a:ea typeface="Segoe UI" pitchFamily="34" charset="0"/>
                <a:cs typeface="Segoe UI" pitchFamily="34" charset="0"/>
              </a:rPr>
              <a:t>congue</a:t>
            </a:r>
            <a:r>
              <a:rPr lang="en-US" sz="1600">
                <a:ea typeface="Segoe UI" pitchFamily="34" charset="0"/>
                <a:cs typeface="Segoe UI" pitchFamily="34" charset="0"/>
              </a:rPr>
              <a:t> </a:t>
            </a:r>
            <a:r>
              <a:rPr lang="en-US" sz="1600" err="1">
                <a:ea typeface="Segoe UI" pitchFamily="34" charset="0"/>
                <a:cs typeface="Segoe UI" pitchFamily="34" charset="0"/>
              </a:rPr>
              <a:t>massa</a:t>
            </a:r>
            <a:r>
              <a:rPr lang="en-US" sz="1600">
                <a:ea typeface="Segoe UI" pitchFamily="34" charset="0"/>
                <a:cs typeface="Segoe UI" pitchFamily="34" charset="0"/>
              </a:rPr>
              <a:t>.</a:t>
            </a:r>
          </a:p>
        </p:txBody>
      </p:sp>
      <p:sp>
        <p:nvSpPr>
          <p:cNvPr id="24" name="Text Placeholder 22">
            <a:extLst>
              <a:ext uri="{FF2B5EF4-FFF2-40B4-BE49-F238E27FC236}">
                <a16:creationId xmlns:a16="http://schemas.microsoft.com/office/drawing/2014/main" id="{6CFA83F9-43A4-41CE-BD84-C3C2B9B791E2}"/>
              </a:ext>
            </a:extLst>
          </p:cNvPr>
          <p:cNvSpPr>
            <a:spLocks noGrp="1"/>
          </p:cNvSpPr>
          <p:nvPr>
            <p:ph type="body" sz="quarter" idx="11" hasCustomPrompt="1"/>
          </p:nvPr>
        </p:nvSpPr>
        <p:spPr>
          <a:xfrm>
            <a:off x="588963" y="4364659"/>
            <a:ext cx="3390900" cy="1224875"/>
          </a:xfrm>
        </p:spPr>
        <p:txBody>
          <a:bodyPr anchor="ctr">
            <a:noAutofit/>
          </a:bodyPr>
          <a:lstStyle>
            <a:lvl1pPr marL="0" indent="0" algn="r" defTabSz="932472" fontAlgn="base">
              <a:spcBef>
                <a:spcPts val="1800"/>
              </a:spcBef>
              <a:spcAft>
                <a:spcPct val="0"/>
              </a:spcAft>
              <a:buNone/>
              <a:defRPr sz="1600">
                <a:solidFill>
                  <a:schemeClr val="tx1"/>
                </a:solidFill>
              </a:defRPr>
            </a:lvl1pPr>
            <a:lvl2pPr marL="228600" indent="0" algn="r">
              <a:spcBef>
                <a:spcPts val="0"/>
              </a:spcBef>
              <a:buNone/>
              <a:defRPr sz="1600">
                <a:solidFill>
                  <a:schemeClr val="tx1"/>
                </a:solidFill>
              </a:defRPr>
            </a:lvl2pPr>
            <a:lvl3pPr marL="457200" indent="0" algn="r">
              <a:spcBef>
                <a:spcPts val="0"/>
              </a:spcBef>
              <a:buNone/>
              <a:defRPr sz="1600">
                <a:solidFill>
                  <a:schemeClr val="tx1"/>
                </a:solidFill>
              </a:defRPr>
            </a:lvl3pPr>
            <a:lvl4pPr marL="661988" indent="0" algn="r">
              <a:spcBef>
                <a:spcPts val="0"/>
              </a:spcBef>
              <a:buNone/>
              <a:defRPr sz="1600">
                <a:solidFill>
                  <a:schemeClr val="tx1"/>
                </a:solidFill>
              </a:defRPr>
            </a:lvl4pPr>
            <a:lvl5pPr marL="855663" indent="0" algn="r">
              <a:spcBef>
                <a:spcPts val="0"/>
              </a:spcBef>
              <a:buNone/>
              <a:defRPr sz="1600">
                <a:solidFill>
                  <a:schemeClr val="tx1"/>
                </a:solidFill>
              </a:defRPr>
            </a:lvl5pPr>
          </a:lstStyle>
          <a:p>
            <a:pPr lvl="0" algn="r" defTabSz="932472" fontAlgn="base">
              <a:spcBef>
                <a:spcPts val="1800"/>
              </a:spcBef>
              <a:spcAft>
                <a:spcPct val="0"/>
              </a:spcAft>
              <a:defRPr/>
            </a:pPr>
            <a:r>
              <a:rPr lang="en-US" sz="1600">
                <a:ea typeface="Segoe UI" pitchFamily="34" charset="0"/>
                <a:cs typeface="Segoe UI" pitchFamily="34" charset="0"/>
              </a:rPr>
              <a:t>Lorem ipsum dolor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consectetuer</a:t>
            </a:r>
            <a:r>
              <a:rPr lang="en-US" sz="1600">
                <a:ea typeface="Segoe UI" pitchFamily="34" charset="0"/>
                <a:cs typeface="Segoe UI" pitchFamily="34" charset="0"/>
              </a:rPr>
              <a:t> </a:t>
            </a:r>
            <a:r>
              <a:rPr lang="en-US" sz="1600" err="1">
                <a:ea typeface="Segoe UI" pitchFamily="34" charset="0"/>
                <a:cs typeface="Segoe UI" pitchFamily="34" charset="0"/>
              </a:rPr>
              <a:t>adipiscing</a:t>
            </a:r>
            <a:r>
              <a:rPr lang="en-US" sz="1600">
                <a:ea typeface="Segoe UI" pitchFamily="34" charset="0"/>
                <a:cs typeface="Segoe UI" pitchFamily="34" charset="0"/>
              </a:rPr>
              <a:t> </a:t>
            </a:r>
            <a:r>
              <a:rPr lang="en-US" sz="1600" err="1">
                <a:ea typeface="Segoe UI" pitchFamily="34" charset="0"/>
                <a:cs typeface="Segoe UI" pitchFamily="34" charset="0"/>
              </a:rPr>
              <a:t>elit</a:t>
            </a:r>
            <a:r>
              <a:rPr lang="en-US" sz="1600">
                <a:ea typeface="Segoe UI" pitchFamily="34" charset="0"/>
                <a:cs typeface="Segoe UI" pitchFamily="34" charset="0"/>
              </a:rPr>
              <a:t>. Maecenas </a:t>
            </a:r>
            <a:r>
              <a:rPr lang="en-US" sz="1600" err="1">
                <a:ea typeface="Segoe UI" pitchFamily="34" charset="0"/>
                <a:cs typeface="Segoe UI" pitchFamily="34" charset="0"/>
              </a:rPr>
              <a:t>porttitor</a:t>
            </a:r>
            <a:r>
              <a:rPr lang="en-US" sz="1600">
                <a:ea typeface="Segoe UI" pitchFamily="34" charset="0"/>
                <a:cs typeface="Segoe UI" pitchFamily="34" charset="0"/>
              </a:rPr>
              <a:t> </a:t>
            </a:r>
            <a:r>
              <a:rPr lang="en-US" sz="1600" err="1">
                <a:ea typeface="Segoe UI" pitchFamily="34" charset="0"/>
                <a:cs typeface="Segoe UI" pitchFamily="34" charset="0"/>
              </a:rPr>
              <a:t>congue</a:t>
            </a:r>
            <a:r>
              <a:rPr lang="en-US" sz="1600">
                <a:ea typeface="Segoe UI" pitchFamily="34" charset="0"/>
                <a:cs typeface="Segoe UI" pitchFamily="34" charset="0"/>
              </a:rPr>
              <a:t> </a:t>
            </a:r>
            <a:r>
              <a:rPr lang="en-US" sz="1600" err="1">
                <a:ea typeface="Segoe UI" pitchFamily="34" charset="0"/>
                <a:cs typeface="Segoe UI" pitchFamily="34" charset="0"/>
              </a:rPr>
              <a:t>massa</a:t>
            </a:r>
            <a:r>
              <a:rPr lang="en-US" sz="1600">
                <a:ea typeface="Segoe UI" pitchFamily="34" charset="0"/>
                <a:cs typeface="Segoe UI" pitchFamily="34" charset="0"/>
              </a:rPr>
              <a:t>.</a:t>
            </a:r>
          </a:p>
        </p:txBody>
      </p:sp>
      <p:sp>
        <p:nvSpPr>
          <p:cNvPr id="28" name="Text Placeholder 27">
            <a:extLst>
              <a:ext uri="{FF2B5EF4-FFF2-40B4-BE49-F238E27FC236}">
                <a16:creationId xmlns:a16="http://schemas.microsoft.com/office/drawing/2014/main" id="{7200B3DA-3B1E-40D4-9678-D3B3144C4083}"/>
              </a:ext>
            </a:extLst>
          </p:cNvPr>
          <p:cNvSpPr>
            <a:spLocks noGrp="1"/>
          </p:cNvSpPr>
          <p:nvPr>
            <p:ph type="body" sz="quarter" idx="14" hasCustomPrompt="1"/>
          </p:nvPr>
        </p:nvSpPr>
        <p:spPr>
          <a:xfrm>
            <a:off x="8170863" y="2003425"/>
            <a:ext cx="3390900" cy="1230921"/>
          </a:xfrm>
        </p:spPr>
        <p:txBody>
          <a:bodyPr anchor="ctr">
            <a:noAutofit/>
          </a:bodyPr>
          <a:lstStyle>
            <a:lvl1pPr marL="0" indent="0" algn="l">
              <a:buNone/>
              <a:defRPr sz="1600">
                <a:solidFill>
                  <a:schemeClr val="tx1"/>
                </a:solidFill>
              </a:defRPr>
            </a:lvl1pPr>
            <a:lvl2pPr marL="228600" indent="0" algn="l">
              <a:buNone/>
              <a:defRPr sz="1600">
                <a:solidFill>
                  <a:schemeClr val="tx1"/>
                </a:solidFill>
              </a:defRPr>
            </a:lvl2pPr>
            <a:lvl3pPr marL="457200" indent="0" algn="l">
              <a:buNone/>
              <a:defRPr sz="1600">
                <a:solidFill>
                  <a:schemeClr val="tx1"/>
                </a:solidFill>
              </a:defRPr>
            </a:lvl3pPr>
            <a:lvl4pPr marL="661988" indent="0" algn="l">
              <a:buNone/>
              <a:defRPr sz="1600">
                <a:solidFill>
                  <a:schemeClr val="tx1"/>
                </a:solidFill>
              </a:defRPr>
            </a:lvl4pPr>
            <a:lvl5pPr marL="855663" indent="0" algn="l">
              <a:buNone/>
              <a:defRPr sz="1600">
                <a:solidFill>
                  <a:schemeClr val="tx1"/>
                </a:solidFill>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a:t>
            </a:r>
          </a:p>
        </p:txBody>
      </p:sp>
      <p:sp>
        <p:nvSpPr>
          <p:cNvPr id="29" name="Text Placeholder 27">
            <a:extLst>
              <a:ext uri="{FF2B5EF4-FFF2-40B4-BE49-F238E27FC236}">
                <a16:creationId xmlns:a16="http://schemas.microsoft.com/office/drawing/2014/main" id="{8ADE84FF-F332-43DB-8EAC-6FBE08FF08EA}"/>
              </a:ext>
            </a:extLst>
          </p:cNvPr>
          <p:cNvSpPr>
            <a:spLocks noGrp="1"/>
          </p:cNvSpPr>
          <p:nvPr>
            <p:ph type="body" sz="quarter" idx="15" hasCustomPrompt="1"/>
          </p:nvPr>
        </p:nvSpPr>
        <p:spPr>
          <a:xfrm>
            <a:off x="8170863" y="4364660"/>
            <a:ext cx="3390900" cy="1230921"/>
          </a:xfrm>
        </p:spPr>
        <p:txBody>
          <a:bodyPr anchor="ctr">
            <a:noAutofit/>
          </a:bodyPr>
          <a:lstStyle>
            <a:lvl1pPr marL="0" indent="0" algn="l">
              <a:buNone/>
              <a:defRPr sz="1600">
                <a:solidFill>
                  <a:schemeClr val="tx1"/>
                </a:solidFill>
              </a:defRPr>
            </a:lvl1pPr>
            <a:lvl2pPr marL="228600" indent="0" algn="l">
              <a:buNone/>
              <a:defRPr sz="1600">
                <a:solidFill>
                  <a:schemeClr val="tx1"/>
                </a:solidFill>
              </a:defRPr>
            </a:lvl2pPr>
            <a:lvl3pPr marL="457200" indent="0" algn="l">
              <a:buNone/>
              <a:defRPr sz="1600">
                <a:solidFill>
                  <a:schemeClr val="tx1"/>
                </a:solidFill>
              </a:defRPr>
            </a:lvl3pPr>
            <a:lvl4pPr marL="661988" indent="0" algn="l">
              <a:buNone/>
              <a:defRPr sz="1600">
                <a:solidFill>
                  <a:schemeClr val="tx1"/>
                </a:solidFill>
              </a:defRPr>
            </a:lvl4pPr>
            <a:lvl5pPr marL="855663" indent="0" algn="l">
              <a:buNone/>
              <a:defRPr sz="1600">
                <a:solidFill>
                  <a:schemeClr val="tx1"/>
                </a:solidFill>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a:t>
            </a:r>
          </a:p>
        </p:txBody>
      </p:sp>
      <p:sp>
        <p:nvSpPr>
          <p:cNvPr id="39" name="Oval 38">
            <a:extLst>
              <a:ext uri="{FF2B5EF4-FFF2-40B4-BE49-F238E27FC236}">
                <a16:creationId xmlns:a16="http://schemas.microsoft.com/office/drawing/2014/main" id="{8A414F98-2355-4E8A-9EA6-2FAADBFB9F53}"/>
              </a:ext>
            </a:extLst>
          </p:cNvPr>
          <p:cNvSpPr/>
          <p:nvPr/>
        </p:nvSpPr>
        <p:spPr bwMode="auto">
          <a:xfrm>
            <a:off x="4305441" y="1992050"/>
            <a:ext cx="1371600" cy="1371600"/>
          </a:xfrm>
          <a:prstGeom prst="ellipse">
            <a:avLst/>
          </a:prstGeom>
          <a:solidFill>
            <a:schemeClr val="accent1"/>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40" name="Oval 39">
            <a:extLst>
              <a:ext uri="{FF2B5EF4-FFF2-40B4-BE49-F238E27FC236}">
                <a16:creationId xmlns:a16="http://schemas.microsoft.com/office/drawing/2014/main" id="{6597C044-0E9E-4D8D-9F59-15555FEC2253}"/>
              </a:ext>
            </a:extLst>
          </p:cNvPr>
          <p:cNvSpPr/>
          <p:nvPr/>
        </p:nvSpPr>
        <p:spPr bwMode="auto">
          <a:xfrm>
            <a:off x="6501563" y="1992050"/>
            <a:ext cx="1371600" cy="1371600"/>
          </a:xfrm>
          <a:prstGeom prst="ellipse">
            <a:avLst/>
          </a:prstGeom>
          <a:solidFill>
            <a:schemeClr val="accent1"/>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41" name="Oval 40">
            <a:extLst>
              <a:ext uri="{FF2B5EF4-FFF2-40B4-BE49-F238E27FC236}">
                <a16:creationId xmlns:a16="http://schemas.microsoft.com/office/drawing/2014/main" id="{F6F2BF8B-2E50-4F97-AD12-512C64222695}"/>
              </a:ext>
            </a:extLst>
          </p:cNvPr>
          <p:cNvSpPr/>
          <p:nvPr/>
        </p:nvSpPr>
        <p:spPr bwMode="auto">
          <a:xfrm>
            <a:off x="4305441" y="4213908"/>
            <a:ext cx="1371600" cy="1371600"/>
          </a:xfrm>
          <a:prstGeom prst="ellipse">
            <a:avLst/>
          </a:prstGeom>
          <a:solidFill>
            <a:schemeClr val="accent1"/>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42" name="Oval 41">
            <a:extLst>
              <a:ext uri="{FF2B5EF4-FFF2-40B4-BE49-F238E27FC236}">
                <a16:creationId xmlns:a16="http://schemas.microsoft.com/office/drawing/2014/main" id="{7BE1A3E3-1FE8-4616-BAE1-CF60D4EF40A6}"/>
              </a:ext>
            </a:extLst>
          </p:cNvPr>
          <p:cNvSpPr/>
          <p:nvPr/>
        </p:nvSpPr>
        <p:spPr bwMode="auto">
          <a:xfrm>
            <a:off x="6501563" y="4213908"/>
            <a:ext cx="1371600" cy="1371600"/>
          </a:xfrm>
          <a:prstGeom prst="ellipse">
            <a:avLst/>
          </a:prstGeom>
          <a:solidFill>
            <a:schemeClr val="accent1"/>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4473231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Layout_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22" name="Freeform 36">
            <a:extLst>
              <a:ext uri="{FF2B5EF4-FFF2-40B4-BE49-F238E27FC236}">
                <a16:creationId xmlns:a16="http://schemas.microsoft.com/office/drawing/2014/main" id="{DC99E79F-3651-4686-B88D-DA3ADAD812F2}"/>
              </a:ext>
            </a:extLst>
          </p:cNvPr>
          <p:cNvSpPr>
            <a:spLocks/>
          </p:cNvSpPr>
          <p:nvPr/>
        </p:nvSpPr>
        <p:spPr bwMode="auto">
          <a:xfrm>
            <a:off x="701898" y="1432560"/>
            <a:ext cx="2679258" cy="2020149"/>
          </a:xfrm>
          <a:custGeom>
            <a:avLst/>
            <a:gdLst>
              <a:gd name="T0" fmla="*/ 246 w 829"/>
              <a:gd name="T1" fmla="*/ 576 h 624"/>
              <a:gd name="T2" fmla="*/ 243 w 829"/>
              <a:gd name="T3" fmla="*/ 585 h 624"/>
              <a:gd name="T4" fmla="*/ 364 w 829"/>
              <a:gd name="T5" fmla="*/ 624 h 624"/>
              <a:gd name="T6" fmla="*/ 454 w 829"/>
              <a:gd name="T7" fmla="*/ 487 h 624"/>
              <a:gd name="T8" fmla="*/ 450 w 829"/>
              <a:gd name="T9" fmla="*/ 482 h 624"/>
              <a:gd name="T10" fmla="*/ 450 w 829"/>
              <a:gd name="T11" fmla="*/ 482 h 624"/>
              <a:gd name="T12" fmla="*/ 400 w 829"/>
              <a:gd name="T13" fmla="*/ 458 h 624"/>
              <a:gd name="T14" fmla="*/ 392 w 829"/>
              <a:gd name="T15" fmla="*/ 407 h 624"/>
              <a:gd name="T16" fmla="*/ 425 w 829"/>
              <a:gd name="T17" fmla="*/ 362 h 624"/>
              <a:gd name="T18" fmla="*/ 474 w 829"/>
              <a:gd name="T19" fmla="*/ 346 h 624"/>
              <a:gd name="T20" fmla="*/ 524 w 829"/>
              <a:gd name="T21" fmla="*/ 369 h 624"/>
              <a:gd name="T22" fmla="*/ 530 w 829"/>
              <a:gd name="T23" fmla="*/ 424 h 624"/>
              <a:gd name="T24" fmla="*/ 533 w 829"/>
              <a:gd name="T25" fmla="*/ 428 h 624"/>
              <a:gd name="T26" fmla="*/ 708 w 829"/>
              <a:gd name="T27" fmla="*/ 384 h 624"/>
              <a:gd name="T28" fmla="*/ 708 w 829"/>
              <a:gd name="T29" fmla="*/ 245 h 624"/>
              <a:gd name="T30" fmla="*/ 735 w 829"/>
              <a:gd name="T31" fmla="*/ 245 h 624"/>
              <a:gd name="T32" fmla="*/ 777 w 829"/>
              <a:gd name="T33" fmla="*/ 271 h 624"/>
              <a:gd name="T34" fmla="*/ 829 w 829"/>
              <a:gd name="T35" fmla="*/ 207 h 624"/>
              <a:gd name="T36" fmla="*/ 777 w 829"/>
              <a:gd name="T37" fmla="*/ 143 h 624"/>
              <a:gd name="T38" fmla="*/ 735 w 829"/>
              <a:gd name="T39" fmla="*/ 170 h 624"/>
              <a:gd name="T40" fmla="*/ 708 w 829"/>
              <a:gd name="T41" fmla="*/ 170 h 624"/>
              <a:gd name="T42" fmla="*/ 708 w 829"/>
              <a:gd name="T43" fmla="*/ 0 h 624"/>
              <a:gd name="T44" fmla="*/ 0 w 829"/>
              <a:gd name="T45" fmla="*/ 506 h 624"/>
              <a:gd name="T46" fmla="*/ 149 w 829"/>
              <a:gd name="T47" fmla="*/ 554 h 624"/>
              <a:gd name="T48" fmla="*/ 152 w 829"/>
              <a:gd name="T49" fmla="*/ 545 h 624"/>
              <a:gd name="T50" fmla="*/ 141 w 829"/>
              <a:gd name="T51" fmla="*/ 491 h 624"/>
              <a:gd name="T52" fmla="*/ 206 w 829"/>
              <a:gd name="T53" fmla="*/ 449 h 624"/>
              <a:gd name="T54" fmla="*/ 233 w 829"/>
              <a:gd name="T55" fmla="*/ 454 h 624"/>
              <a:gd name="T56" fmla="*/ 286 w 829"/>
              <a:gd name="T57" fmla="*/ 538 h 624"/>
              <a:gd name="T58" fmla="*/ 246 w 829"/>
              <a:gd name="T59" fmla="*/ 576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29" h="624">
                <a:moveTo>
                  <a:pt x="246" y="576"/>
                </a:moveTo>
                <a:cubicBezTo>
                  <a:pt x="243" y="585"/>
                  <a:pt x="243" y="585"/>
                  <a:pt x="243" y="585"/>
                </a:cubicBezTo>
                <a:cubicBezTo>
                  <a:pt x="364" y="624"/>
                  <a:pt x="364" y="624"/>
                  <a:pt x="364" y="624"/>
                </a:cubicBezTo>
                <a:cubicBezTo>
                  <a:pt x="383" y="572"/>
                  <a:pt x="414" y="525"/>
                  <a:pt x="454" y="487"/>
                </a:cubicBezTo>
                <a:cubicBezTo>
                  <a:pt x="450" y="482"/>
                  <a:pt x="450" y="482"/>
                  <a:pt x="450" y="482"/>
                </a:cubicBezTo>
                <a:cubicBezTo>
                  <a:pt x="450" y="482"/>
                  <a:pt x="450" y="482"/>
                  <a:pt x="450" y="482"/>
                </a:cubicBezTo>
                <a:cubicBezTo>
                  <a:pt x="429" y="482"/>
                  <a:pt x="411" y="473"/>
                  <a:pt x="400" y="458"/>
                </a:cubicBezTo>
                <a:cubicBezTo>
                  <a:pt x="390" y="444"/>
                  <a:pt x="387" y="426"/>
                  <a:pt x="392" y="407"/>
                </a:cubicBezTo>
                <a:cubicBezTo>
                  <a:pt x="397" y="390"/>
                  <a:pt x="409" y="374"/>
                  <a:pt x="425" y="362"/>
                </a:cubicBezTo>
                <a:cubicBezTo>
                  <a:pt x="439" y="352"/>
                  <a:pt x="457" y="346"/>
                  <a:pt x="474" y="346"/>
                </a:cubicBezTo>
                <a:cubicBezTo>
                  <a:pt x="495" y="346"/>
                  <a:pt x="513" y="354"/>
                  <a:pt x="524" y="369"/>
                </a:cubicBezTo>
                <a:cubicBezTo>
                  <a:pt x="535" y="385"/>
                  <a:pt x="537" y="405"/>
                  <a:pt x="530" y="424"/>
                </a:cubicBezTo>
                <a:cubicBezTo>
                  <a:pt x="533" y="428"/>
                  <a:pt x="533" y="428"/>
                  <a:pt x="533" y="428"/>
                </a:cubicBezTo>
                <a:cubicBezTo>
                  <a:pt x="585" y="400"/>
                  <a:pt x="645" y="384"/>
                  <a:pt x="708" y="384"/>
                </a:cubicBezTo>
                <a:cubicBezTo>
                  <a:pt x="708" y="245"/>
                  <a:pt x="708" y="245"/>
                  <a:pt x="708" y="245"/>
                </a:cubicBezTo>
                <a:cubicBezTo>
                  <a:pt x="735" y="245"/>
                  <a:pt x="735" y="245"/>
                  <a:pt x="735" y="245"/>
                </a:cubicBezTo>
                <a:cubicBezTo>
                  <a:pt x="745" y="261"/>
                  <a:pt x="760" y="271"/>
                  <a:pt x="777" y="271"/>
                </a:cubicBezTo>
                <a:cubicBezTo>
                  <a:pt x="806" y="271"/>
                  <a:pt x="829" y="243"/>
                  <a:pt x="829" y="207"/>
                </a:cubicBezTo>
                <a:cubicBezTo>
                  <a:pt x="829" y="172"/>
                  <a:pt x="806" y="143"/>
                  <a:pt x="777" y="143"/>
                </a:cubicBezTo>
                <a:cubicBezTo>
                  <a:pt x="760" y="143"/>
                  <a:pt x="745" y="154"/>
                  <a:pt x="735" y="170"/>
                </a:cubicBezTo>
                <a:cubicBezTo>
                  <a:pt x="708" y="170"/>
                  <a:pt x="708" y="170"/>
                  <a:pt x="708" y="170"/>
                </a:cubicBezTo>
                <a:cubicBezTo>
                  <a:pt x="708" y="0"/>
                  <a:pt x="708" y="0"/>
                  <a:pt x="708" y="0"/>
                </a:cubicBezTo>
                <a:cubicBezTo>
                  <a:pt x="381" y="0"/>
                  <a:pt x="105" y="198"/>
                  <a:pt x="0" y="506"/>
                </a:cubicBezTo>
                <a:cubicBezTo>
                  <a:pt x="149" y="554"/>
                  <a:pt x="149" y="554"/>
                  <a:pt x="149" y="554"/>
                </a:cubicBezTo>
                <a:cubicBezTo>
                  <a:pt x="152" y="545"/>
                  <a:pt x="152" y="545"/>
                  <a:pt x="152" y="545"/>
                </a:cubicBezTo>
                <a:cubicBezTo>
                  <a:pt x="139" y="529"/>
                  <a:pt x="136" y="509"/>
                  <a:pt x="141" y="491"/>
                </a:cubicBezTo>
                <a:cubicBezTo>
                  <a:pt x="149" y="466"/>
                  <a:pt x="175" y="449"/>
                  <a:pt x="206" y="449"/>
                </a:cubicBezTo>
                <a:cubicBezTo>
                  <a:pt x="215" y="449"/>
                  <a:pt x="224" y="451"/>
                  <a:pt x="233" y="454"/>
                </a:cubicBezTo>
                <a:cubicBezTo>
                  <a:pt x="273" y="467"/>
                  <a:pt x="297" y="504"/>
                  <a:pt x="286" y="538"/>
                </a:cubicBezTo>
                <a:cubicBezTo>
                  <a:pt x="280" y="556"/>
                  <a:pt x="265" y="569"/>
                  <a:pt x="246" y="57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25" name="Freeform 37">
            <a:extLst>
              <a:ext uri="{FF2B5EF4-FFF2-40B4-BE49-F238E27FC236}">
                <a16:creationId xmlns:a16="http://schemas.microsoft.com/office/drawing/2014/main" id="{19D0C977-FE2B-44DD-B964-A8C439AB9841}"/>
              </a:ext>
            </a:extLst>
          </p:cNvPr>
          <p:cNvSpPr>
            <a:spLocks/>
          </p:cNvSpPr>
          <p:nvPr/>
        </p:nvSpPr>
        <p:spPr bwMode="auto">
          <a:xfrm>
            <a:off x="366396" y="2900678"/>
            <a:ext cx="1896420" cy="2893406"/>
          </a:xfrm>
          <a:custGeom>
            <a:avLst/>
            <a:gdLst>
              <a:gd name="T0" fmla="*/ 481 w 587"/>
              <a:gd name="T1" fmla="*/ 453 h 893"/>
              <a:gd name="T2" fmla="*/ 476 w 587"/>
              <a:gd name="T3" fmla="*/ 455 h 893"/>
              <a:gd name="T4" fmla="*/ 438 w 587"/>
              <a:gd name="T5" fmla="*/ 495 h 893"/>
              <a:gd name="T6" fmla="*/ 422 w 587"/>
              <a:gd name="T7" fmla="*/ 497 h 893"/>
              <a:gd name="T8" fmla="*/ 354 w 587"/>
              <a:gd name="T9" fmla="*/ 442 h 893"/>
              <a:gd name="T10" fmla="*/ 392 w 587"/>
              <a:gd name="T11" fmla="*/ 350 h 893"/>
              <a:gd name="T12" fmla="*/ 408 w 587"/>
              <a:gd name="T13" fmla="*/ 347 h 893"/>
              <a:gd name="T14" fmla="*/ 446 w 587"/>
              <a:gd name="T15" fmla="*/ 361 h 893"/>
              <a:gd name="T16" fmla="*/ 451 w 587"/>
              <a:gd name="T17" fmla="*/ 359 h 893"/>
              <a:gd name="T18" fmla="*/ 446 w 587"/>
              <a:gd name="T19" fmla="*/ 296 h 893"/>
              <a:gd name="T20" fmla="*/ 464 w 587"/>
              <a:gd name="T21" fmla="*/ 181 h 893"/>
              <a:gd name="T22" fmla="*/ 331 w 587"/>
              <a:gd name="T23" fmla="*/ 138 h 893"/>
              <a:gd name="T24" fmla="*/ 340 w 587"/>
              <a:gd name="T25" fmla="*/ 112 h 893"/>
              <a:gd name="T26" fmla="*/ 378 w 587"/>
              <a:gd name="T27" fmla="*/ 80 h 893"/>
              <a:gd name="T28" fmla="*/ 334 w 587"/>
              <a:gd name="T29" fmla="*/ 11 h 893"/>
              <a:gd name="T30" fmla="*/ 257 w 587"/>
              <a:gd name="T31" fmla="*/ 41 h 893"/>
              <a:gd name="T32" fmla="*/ 269 w 587"/>
              <a:gd name="T33" fmla="*/ 89 h 893"/>
              <a:gd name="T34" fmla="*/ 260 w 587"/>
              <a:gd name="T35" fmla="*/ 115 h 893"/>
              <a:gd name="T36" fmla="*/ 101 w 587"/>
              <a:gd name="T37" fmla="*/ 63 h 893"/>
              <a:gd name="T38" fmla="*/ 363 w 587"/>
              <a:gd name="T39" fmla="*/ 893 h 893"/>
              <a:gd name="T40" fmla="*/ 455 w 587"/>
              <a:gd name="T41" fmla="*/ 766 h 893"/>
              <a:gd name="T42" fmla="*/ 447 w 587"/>
              <a:gd name="T43" fmla="*/ 760 h 893"/>
              <a:gd name="T44" fmla="*/ 426 w 587"/>
              <a:gd name="T45" fmla="*/ 763 h 893"/>
              <a:gd name="T46" fmla="*/ 392 w 587"/>
              <a:gd name="T47" fmla="*/ 753 h 893"/>
              <a:gd name="T48" fmla="*/ 369 w 587"/>
              <a:gd name="T49" fmla="*/ 707 h 893"/>
              <a:gd name="T50" fmla="*/ 385 w 587"/>
              <a:gd name="T51" fmla="*/ 654 h 893"/>
              <a:gd name="T52" fmla="*/ 448 w 587"/>
              <a:gd name="T53" fmla="*/ 619 h 893"/>
              <a:gd name="T54" fmla="*/ 482 w 587"/>
              <a:gd name="T55" fmla="*/ 630 h 893"/>
              <a:gd name="T56" fmla="*/ 505 w 587"/>
              <a:gd name="T57" fmla="*/ 680 h 893"/>
              <a:gd name="T58" fmla="*/ 513 w 587"/>
              <a:gd name="T59" fmla="*/ 686 h 893"/>
              <a:gd name="T60" fmla="*/ 587 w 587"/>
              <a:gd name="T61" fmla="*/ 584 h 893"/>
              <a:gd name="T62" fmla="*/ 481 w 587"/>
              <a:gd name="T63" fmla="*/ 453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87" h="893">
                <a:moveTo>
                  <a:pt x="481" y="453"/>
                </a:moveTo>
                <a:cubicBezTo>
                  <a:pt x="476" y="455"/>
                  <a:pt x="476" y="455"/>
                  <a:pt x="476" y="455"/>
                </a:cubicBezTo>
                <a:cubicBezTo>
                  <a:pt x="470" y="474"/>
                  <a:pt x="456" y="489"/>
                  <a:pt x="438" y="495"/>
                </a:cubicBezTo>
                <a:cubicBezTo>
                  <a:pt x="433" y="496"/>
                  <a:pt x="427" y="497"/>
                  <a:pt x="422" y="497"/>
                </a:cubicBezTo>
                <a:cubicBezTo>
                  <a:pt x="392" y="497"/>
                  <a:pt x="365" y="474"/>
                  <a:pt x="354" y="442"/>
                </a:cubicBezTo>
                <a:cubicBezTo>
                  <a:pt x="342" y="402"/>
                  <a:pt x="358" y="361"/>
                  <a:pt x="392" y="350"/>
                </a:cubicBezTo>
                <a:cubicBezTo>
                  <a:pt x="397" y="348"/>
                  <a:pt x="403" y="347"/>
                  <a:pt x="408" y="347"/>
                </a:cubicBezTo>
                <a:cubicBezTo>
                  <a:pt x="421" y="347"/>
                  <a:pt x="435" y="352"/>
                  <a:pt x="446" y="361"/>
                </a:cubicBezTo>
                <a:cubicBezTo>
                  <a:pt x="451" y="359"/>
                  <a:pt x="451" y="359"/>
                  <a:pt x="451" y="359"/>
                </a:cubicBezTo>
                <a:cubicBezTo>
                  <a:pt x="448" y="338"/>
                  <a:pt x="446" y="317"/>
                  <a:pt x="446" y="296"/>
                </a:cubicBezTo>
                <a:cubicBezTo>
                  <a:pt x="446" y="256"/>
                  <a:pt x="452" y="217"/>
                  <a:pt x="464" y="181"/>
                </a:cubicBezTo>
                <a:cubicBezTo>
                  <a:pt x="331" y="138"/>
                  <a:pt x="331" y="138"/>
                  <a:pt x="331" y="138"/>
                </a:cubicBezTo>
                <a:cubicBezTo>
                  <a:pt x="340" y="112"/>
                  <a:pt x="340" y="112"/>
                  <a:pt x="340" y="112"/>
                </a:cubicBezTo>
                <a:cubicBezTo>
                  <a:pt x="358" y="108"/>
                  <a:pt x="373" y="97"/>
                  <a:pt x="378" y="80"/>
                </a:cubicBezTo>
                <a:cubicBezTo>
                  <a:pt x="387" y="53"/>
                  <a:pt x="367" y="22"/>
                  <a:pt x="334" y="11"/>
                </a:cubicBezTo>
                <a:cubicBezTo>
                  <a:pt x="300" y="0"/>
                  <a:pt x="266" y="13"/>
                  <a:pt x="257" y="41"/>
                </a:cubicBezTo>
                <a:cubicBezTo>
                  <a:pt x="251" y="57"/>
                  <a:pt x="257" y="75"/>
                  <a:pt x="269" y="89"/>
                </a:cubicBezTo>
                <a:cubicBezTo>
                  <a:pt x="260" y="115"/>
                  <a:pt x="260" y="115"/>
                  <a:pt x="260" y="115"/>
                </a:cubicBezTo>
                <a:cubicBezTo>
                  <a:pt x="101" y="63"/>
                  <a:pt x="101" y="63"/>
                  <a:pt x="101" y="63"/>
                </a:cubicBezTo>
                <a:cubicBezTo>
                  <a:pt x="0" y="374"/>
                  <a:pt x="102" y="697"/>
                  <a:pt x="363" y="893"/>
                </a:cubicBezTo>
                <a:cubicBezTo>
                  <a:pt x="455" y="766"/>
                  <a:pt x="455" y="766"/>
                  <a:pt x="455" y="766"/>
                </a:cubicBezTo>
                <a:cubicBezTo>
                  <a:pt x="447" y="760"/>
                  <a:pt x="447" y="760"/>
                  <a:pt x="447" y="760"/>
                </a:cubicBezTo>
                <a:cubicBezTo>
                  <a:pt x="440" y="762"/>
                  <a:pt x="433" y="763"/>
                  <a:pt x="426" y="763"/>
                </a:cubicBezTo>
                <a:cubicBezTo>
                  <a:pt x="413" y="763"/>
                  <a:pt x="402" y="760"/>
                  <a:pt x="392" y="753"/>
                </a:cubicBezTo>
                <a:cubicBezTo>
                  <a:pt x="378" y="743"/>
                  <a:pt x="370" y="726"/>
                  <a:pt x="369" y="707"/>
                </a:cubicBezTo>
                <a:cubicBezTo>
                  <a:pt x="368" y="689"/>
                  <a:pt x="374" y="670"/>
                  <a:pt x="385" y="654"/>
                </a:cubicBezTo>
                <a:cubicBezTo>
                  <a:pt x="401" y="632"/>
                  <a:pt x="425" y="619"/>
                  <a:pt x="448" y="619"/>
                </a:cubicBezTo>
                <a:cubicBezTo>
                  <a:pt x="461" y="619"/>
                  <a:pt x="472" y="623"/>
                  <a:pt x="482" y="630"/>
                </a:cubicBezTo>
                <a:cubicBezTo>
                  <a:pt x="497" y="641"/>
                  <a:pt x="505" y="659"/>
                  <a:pt x="505" y="680"/>
                </a:cubicBezTo>
                <a:cubicBezTo>
                  <a:pt x="513" y="686"/>
                  <a:pt x="513" y="686"/>
                  <a:pt x="513" y="686"/>
                </a:cubicBezTo>
                <a:cubicBezTo>
                  <a:pt x="587" y="584"/>
                  <a:pt x="587" y="584"/>
                  <a:pt x="587" y="584"/>
                </a:cubicBezTo>
                <a:cubicBezTo>
                  <a:pt x="542" y="549"/>
                  <a:pt x="506" y="504"/>
                  <a:pt x="481" y="453"/>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26" name="Freeform 38">
            <a:extLst>
              <a:ext uri="{FF2B5EF4-FFF2-40B4-BE49-F238E27FC236}">
                <a16:creationId xmlns:a16="http://schemas.microsoft.com/office/drawing/2014/main" id="{EB4C5628-0019-46AC-8098-DFE9F72CCD99}"/>
              </a:ext>
            </a:extLst>
          </p:cNvPr>
          <p:cNvSpPr>
            <a:spLocks/>
          </p:cNvSpPr>
          <p:nvPr/>
        </p:nvSpPr>
        <p:spPr bwMode="auto">
          <a:xfrm>
            <a:off x="1568017" y="4818510"/>
            <a:ext cx="2810129" cy="1625162"/>
          </a:xfrm>
          <a:custGeom>
            <a:avLst/>
            <a:gdLst>
              <a:gd name="T0" fmla="*/ 769 w 870"/>
              <a:gd name="T1" fmla="*/ 193 h 502"/>
              <a:gd name="T2" fmla="*/ 746 w 870"/>
              <a:gd name="T3" fmla="*/ 243 h 502"/>
              <a:gd name="T4" fmla="*/ 713 w 870"/>
              <a:gd name="T5" fmla="*/ 254 h 502"/>
              <a:gd name="T6" fmla="*/ 650 w 870"/>
              <a:gd name="T7" fmla="*/ 219 h 502"/>
              <a:gd name="T8" fmla="*/ 633 w 870"/>
              <a:gd name="T9" fmla="*/ 166 h 502"/>
              <a:gd name="T10" fmla="*/ 657 w 870"/>
              <a:gd name="T11" fmla="*/ 120 h 502"/>
              <a:gd name="T12" fmla="*/ 690 w 870"/>
              <a:gd name="T13" fmla="*/ 110 h 502"/>
              <a:gd name="T14" fmla="*/ 711 w 870"/>
              <a:gd name="T15" fmla="*/ 113 h 502"/>
              <a:gd name="T16" fmla="*/ 720 w 870"/>
              <a:gd name="T17" fmla="*/ 108 h 502"/>
              <a:gd name="T18" fmla="*/ 646 w 870"/>
              <a:gd name="T19" fmla="*/ 6 h 502"/>
              <a:gd name="T20" fmla="*/ 490 w 870"/>
              <a:gd name="T21" fmla="*/ 66 h 502"/>
              <a:gd name="T22" fmla="*/ 490 w 870"/>
              <a:gd name="T23" fmla="*/ 70 h 502"/>
              <a:gd name="T24" fmla="*/ 516 w 870"/>
              <a:gd name="T25" fmla="*/ 118 h 502"/>
              <a:gd name="T26" fmla="*/ 440 w 870"/>
              <a:gd name="T27" fmla="*/ 182 h 502"/>
              <a:gd name="T28" fmla="*/ 440 w 870"/>
              <a:gd name="T29" fmla="*/ 182 h 502"/>
              <a:gd name="T30" fmla="*/ 364 w 870"/>
              <a:gd name="T31" fmla="*/ 118 h 502"/>
              <a:gd name="T32" fmla="*/ 391 w 870"/>
              <a:gd name="T33" fmla="*/ 69 h 502"/>
              <a:gd name="T34" fmla="*/ 391 w 870"/>
              <a:gd name="T35" fmla="*/ 67 h 502"/>
              <a:gd name="T36" fmla="*/ 224 w 870"/>
              <a:gd name="T37" fmla="*/ 0 h 502"/>
              <a:gd name="T38" fmla="*/ 144 w 870"/>
              <a:gd name="T39" fmla="*/ 110 h 502"/>
              <a:gd name="T40" fmla="*/ 121 w 870"/>
              <a:gd name="T41" fmla="*/ 94 h 502"/>
              <a:gd name="T42" fmla="*/ 103 w 870"/>
              <a:gd name="T43" fmla="*/ 48 h 502"/>
              <a:gd name="T44" fmla="*/ 23 w 870"/>
              <a:gd name="T45" fmla="*/ 69 h 502"/>
              <a:gd name="T46" fmla="*/ 27 w 870"/>
              <a:gd name="T47" fmla="*/ 151 h 502"/>
              <a:gd name="T48" fmla="*/ 77 w 870"/>
              <a:gd name="T49" fmla="*/ 154 h 502"/>
              <a:gd name="T50" fmla="*/ 100 w 870"/>
              <a:gd name="T51" fmla="*/ 171 h 502"/>
              <a:gd name="T52" fmla="*/ 0 w 870"/>
              <a:gd name="T53" fmla="*/ 308 h 502"/>
              <a:gd name="T54" fmla="*/ 870 w 870"/>
              <a:gd name="T55" fmla="*/ 315 h 502"/>
              <a:gd name="T56" fmla="*/ 778 w 870"/>
              <a:gd name="T57" fmla="*/ 187 h 502"/>
              <a:gd name="T58" fmla="*/ 769 w 870"/>
              <a:gd name="T59" fmla="*/ 193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0" h="502">
                <a:moveTo>
                  <a:pt x="769" y="193"/>
                </a:moveTo>
                <a:cubicBezTo>
                  <a:pt x="770" y="214"/>
                  <a:pt x="761" y="232"/>
                  <a:pt x="746" y="243"/>
                </a:cubicBezTo>
                <a:cubicBezTo>
                  <a:pt x="736" y="250"/>
                  <a:pt x="725" y="254"/>
                  <a:pt x="713" y="254"/>
                </a:cubicBezTo>
                <a:cubicBezTo>
                  <a:pt x="689" y="254"/>
                  <a:pt x="665" y="241"/>
                  <a:pt x="650" y="219"/>
                </a:cubicBezTo>
                <a:cubicBezTo>
                  <a:pt x="638" y="203"/>
                  <a:pt x="632" y="184"/>
                  <a:pt x="633" y="166"/>
                </a:cubicBezTo>
                <a:cubicBezTo>
                  <a:pt x="634" y="147"/>
                  <a:pt x="642" y="131"/>
                  <a:pt x="657" y="120"/>
                </a:cubicBezTo>
                <a:cubicBezTo>
                  <a:pt x="666" y="113"/>
                  <a:pt x="678" y="110"/>
                  <a:pt x="690" y="110"/>
                </a:cubicBezTo>
                <a:cubicBezTo>
                  <a:pt x="697" y="110"/>
                  <a:pt x="704" y="111"/>
                  <a:pt x="711" y="113"/>
                </a:cubicBezTo>
                <a:cubicBezTo>
                  <a:pt x="720" y="108"/>
                  <a:pt x="720" y="108"/>
                  <a:pt x="720" y="108"/>
                </a:cubicBezTo>
                <a:cubicBezTo>
                  <a:pt x="646" y="6"/>
                  <a:pt x="646" y="6"/>
                  <a:pt x="646" y="6"/>
                </a:cubicBezTo>
                <a:cubicBezTo>
                  <a:pt x="600" y="38"/>
                  <a:pt x="547" y="59"/>
                  <a:pt x="490" y="66"/>
                </a:cubicBezTo>
                <a:cubicBezTo>
                  <a:pt x="490" y="70"/>
                  <a:pt x="490" y="70"/>
                  <a:pt x="490" y="70"/>
                </a:cubicBezTo>
                <a:cubicBezTo>
                  <a:pt x="506" y="82"/>
                  <a:pt x="516" y="100"/>
                  <a:pt x="516" y="118"/>
                </a:cubicBezTo>
                <a:cubicBezTo>
                  <a:pt x="516" y="153"/>
                  <a:pt x="482" y="182"/>
                  <a:pt x="440" y="182"/>
                </a:cubicBezTo>
                <a:cubicBezTo>
                  <a:pt x="440" y="182"/>
                  <a:pt x="440" y="182"/>
                  <a:pt x="440" y="182"/>
                </a:cubicBezTo>
                <a:cubicBezTo>
                  <a:pt x="398" y="181"/>
                  <a:pt x="364" y="153"/>
                  <a:pt x="364" y="118"/>
                </a:cubicBezTo>
                <a:cubicBezTo>
                  <a:pt x="364" y="99"/>
                  <a:pt x="374" y="81"/>
                  <a:pt x="391" y="69"/>
                </a:cubicBezTo>
                <a:cubicBezTo>
                  <a:pt x="391" y="67"/>
                  <a:pt x="391" y="67"/>
                  <a:pt x="391" y="67"/>
                </a:cubicBezTo>
                <a:cubicBezTo>
                  <a:pt x="329" y="58"/>
                  <a:pt x="272" y="35"/>
                  <a:pt x="224" y="0"/>
                </a:cubicBezTo>
                <a:cubicBezTo>
                  <a:pt x="144" y="110"/>
                  <a:pt x="144" y="110"/>
                  <a:pt x="144" y="110"/>
                </a:cubicBezTo>
                <a:cubicBezTo>
                  <a:pt x="121" y="94"/>
                  <a:pt x="121" y="94"/>
                  <a:pt x="121" y="94"/>
                </a:cubicBezTo>
                <a:cubicBezTo>
                  <a:pt x="123" y="75"/>
                  <a:pt x="117" y="58"/>
                  <a:pt x="103" y="48"/>
                </a:cubicBezTo>
                <a:cubicBezTo>
                  <a:pt x="80" y="31"/>
                  <a:pt x="44" y="41"/>
                  <a:pt x="23" y="69"/>
                </a:cubicBezTo>
                <a:cubicBezTo>
                  <a:pt x="2" y="98"/>
                  <a:pt x="4" y="134"/>
                  <a:pt x="27" y="151"/>
                </a:cubicBezTo>
                <a:cubicBezTo>
                  <a:pt x="41" y="161"/>
                  <a:pt x="60" y="162"/>
                  <a:pt x="77" y="154"/>
                </a:cubicBezTo>
                <a:cubicBezTo>
                  <a:pt x="100" y="171"/>
                  <a:pt x="100" y="171"/>
                  <a:pt x="100" y="171"/>
                </a:cubicBezTo>
                <a:cubicBezTo>
                  <a:pt x="0" y="308"/>
                  <a:pt x="0" y="308"/>
                  <a:pt x="0" y="308"/>
                </a:cubicBezTo>
                <a:cubicBezTo>
                  <a:pt x="264" y="500"/>
                  <a:pt x="604" y="502"/>
                  <a:pt x="870" y="315"/>
                </a:cubicBezTo>
                <a:cubicBezTo>
                  <a:pt x="778" y="187"/>
                  <a:pt x="778" y="187"/>
                  <a:pt x="778" y="187"/>
                </a:cubicBezTo>
                <a:lnTo>
                  <a:pt x="769" y="193"/>
                </a:lnTo>
                <a:close/>
              </a:path>
            </a:pathLst>
          </a:custGeom>
          <a:solidFill>
            <a:schemeClr val="accent4">
              <a:lumMod val="90000"/>
              <a:lumOff val="1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27" name="Freeform 39">
            <a:extLst>
              <a:ext uri="{FF2B5EF4-FFF2-40B4-BE49-F238E27FC236}">
                <a16:creationId xmlns:a16="http://schemas.microsoft.com/office/drawing/2014/main" id="{7F697AD7-CFAD-403D-9032-220D4C390796}"/>
              </a:ext>
            </a:extLst>
          </p:cNvPr>
          <p:cNvSpPr>
            <a:spLocks/>
          </p:cNvSpPr>
          <p:nvPr/>
        </p:nvSpPr>
        <p:spPr bwMode="auto">
          <a:xfrm>
            <a:off x="3633378" y="3143381"/>
            <a:ext cx="1974942" cy="2672117"/>
          </a:xfrm>
          <a:custGeom>
            <a:avLst/>
            <a:gdLst>
              <a:gd name="T0" fmla="*/ 516 w 612"/>
              <a:gd name="T1" fmla="*/ 0 h 825"/>
              <a:gd name="T2" fmla="*/ 365 w 612"/>
              <a:gd name="T3" fmla="*/ 49 h 825"/>
              <a:gd name="T4" fmla="*/ 368 w 612"/>
              <a:gd name="T5" fmla="*/ 58 h 825"/>
              <a:gd name="T6" fmla="*/ 409 w 612"/>
              <a:gd name="T7" fmla="*/ 96 h 825"/>
              <a:gd name="T8" fmla="*/ 401 w 612"/>
              <a:gd name="T9" fmla="*/ 146 h 825"/>
              <a:gd name="T10" fmla="*/ 356 w 612"/>
              <a:gd name="T11" fmla="*/ 180 h 825"/>
              <a:gd name="T12" fmla="*/ 328 w 612"/>
              <a:gd name="T13" fmla="*/ 184 h 825"/>
              <a:gd name="T14" fmla="*/ 328 w 612"/>
              <a:gd name="T15" fmla="*/ 184 h 825"/>
              <a:gd name="T16" fmla="*/ 264 w 612"/>
              <a:gd name="T17" fmla="*/ 143 h 825"/>
              <a:gd name="T18" fmla="*/ 274 w 612"/>
              <a:gd name="T19" fmla="*/ 88 h 825"/>
              <a:gd name="T20" fmla="*/ 271 w 612"/>
              <a:gd name="T21" fmla="*/ 79 h 825"/>
              <a:gd name="T22" fmla="*/ 152 w 612"/>
              <a:gd name="T23" fmla="*/ 118 h 825"/>
              <a:gd name="T24" fmla="*/ 167 w 612"/>
              <a:gd name="T25" fmla="*/ 221 h 825"/>
              <a:gd name="T26" fmla="*/ 162 w 612"/>
              <a:gd name="T27" fmla="*/ 281 h 825"/>
              <a:gd name="T28" fmla="*/ 167 w 612"/>
              <a:gd name="T29" fmla="*/ 283 h 825"/>
              <a:gd name="T30" fmla="*/ 204 w 612"/>
              <a:gd name="T31" fmla="*/ 270 h 825"/>
              <a:gd name="T32" fmla="*/ 221 w 612"/>
              <a:gd name="T33" fmla="*/ 273 h 825"/>
              <a:gd name="T34" fmla="*/ 258 w 612"/>
              <a:gd name="T35" fmla="*/ 309 h 825"/>
              <a:gd name="T36" fmla="*/ 258 w 612"/>
              <a:gd name="T37" fmla="*/ 365 h 825"/>
              <a:gd name="T38" fmla="*/ 191 w 612"/>
              <a:gd name="T39" fmla="*/ 420 h 825"/>
              <a:gd name="T40" fmla="*/ 174 w 612"/>
              <a:gd name="T41" fmla="*/ 417 h 825"/>
              <a:gd name="T42" fmla="*/ 136 w 612"/>
              <a:gd name="T43" fmla="*/ 377 h 825"/>
              <a:gd name="T44" fmla="*/ 133 w 612"/>
              <a:gd name="T45" fmla="*/ 375 h 825"/>
              <a:gd name="T46" fmla="*/ 17 w 612"/>
              <a:gd name="T47" fmla="*/ 517 h 825"/>
              <a:gd name="T48" fmla="*/ 97 w 612"/>
              <a:gd name="T49" fmla="*/ 627 h 825"/>
              <a:gd name="T50" fmla="*/ 74 w 612"/>
              <a:gd name="T51" fmla="*/ 644 h 825"/>
              <a:gd name="T52" fmla="*/ 25 w 612"/>
              <a:gd name="T53" fmla="*/ 647 h 825"/>
              <a:gd name="T54" fmla="*/ 20 w 612"/>
              <a:gd name="T55" fmla="*/ 729 h 825"/>
              <a:gd name="T56" fmla="*/ 100 w 612"/>
              <a:gd name="T57" fmla="*/ 751 h 825"/>
              <a:gd name="T58" fmla="*/ 118 w 612"/>
              <a:gd name="T59" fmla="*/ 704 h 825"/>
              <a:gd name="T60" fmla="*/ 141 w 612"/>
              <a:gd name="T61" fmla="*/ 688 h 825"/>
              <a:gd name="T62" fmla="*/ 241 w 612"/>
              <a:gd name="T63" fmla="*/ 825 h 825"/>
              <a:gd name="T64" fmla="*/ 516 w 612"/>
              <a:gd name="T65" fmla="*/ 0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2" h="825">
                <a:moveTo>
                  <a:pt x="516" y="0"/>
                </a:moveTo>
                <a:cubicBezTo>
                  <a:pt x="365" y="49"/>
                  <a:pt x="365" y="49"/>
                  <a:pt x="365" y="49"/>
                </a:cubicBezTo>
                <a:cubicBezTo>
                  <a:pt x="368" y="58"/>
                  <a:pt x="368" y="58"/>
                  <a:pt x="368" y="58"/>
                </a:cubicBezTo>
                <a:cubicBezTo>
                  <a:pt x="388" y="64"/>
                  <a:pt x="403" y="78"/>
                  <a:pt x="409" y="96"/>
                </a:cubicBezTo>
                <a:cubicBezTo>
                  <a:pt x="414" y="112"/>
                  <a:pt x="411" y="130"/>
                  <a:pt x="401" y="146"/>
                </a:cubicBezTo>
                <a:cubicBezTo>
                  <a:pt x="391" y="162"/>
                  <a:pt x="375" y="174"/>
                  <a:pt x="356" y="180"/>
                </a:cubicBezTo>
                <a:cubicBezTo>
                  <a:pt x="347" y="183"/>
                  <a:pt x="338" y="184"/>
                  <a:pt x="328" y="184"/>
                </a:cubicBezTo>
                <a:cubicBezTo>
                  <a:pt x="328" y="184"/>
                  <a:pt x="328" y="184"/>
                  <a:pt x="328" y="184"/>
                </a:cubicBezTo>
                <a:cubicBezTo>
                  <a:pt x="297" y="184"/>
                  <a:pt x="272" y="168"/>
                  <a:pt x="264" y="143"/>
                </a:cubicBezTo>
                <a:cubicBezTo>
                  <a:pt x="258" y="125"/>
                  <a:pt x="262" y="105"/>
                  <a:pt x="274" y="88"/>
                </a:cubicBezTo>
                <a:cubicBezTo>
                  <a:pt x="271" y="79"/>
                  <a:pt x="271" y="79"/>
                  <a:pt x="271" y="79"/>
                </a:cubicBezTo>
                <a:cubicBezTo>
                  <a:pt x="152" y="118"/>
                  <a:pt x="152" y="118"/>
                  <a:pt x="152" y="118"/>
                </a:cubicBezTo>
                <a:cubicBezTo>
                  <a:pt x="162" y="151"/>
                  <a:pt x="167" y="185"/>
                  <a:pt x="167" y="221"/>
                </a:cubicBezTo>
                <a:cubicBezTo>
                  <a:pt x="167" y="241"/>
                  <a:pt x="165" y="262"/>
                  <a:pt x="162" y="281"/>
                </a:cubicBezTo>
                <a:cubicBezTo>
                  <a:pt x="167" y="283"/>
                  <a:pt x="167" y="283"/>
                  <a:pt x="167" y="283"/>
                </a:cubicBezTo>
                <a:cubicBezTo>
                  <a:pt x="179" y="274"/>
                  <a:pt x="192" y="270"/>
                  <a:pt x="204" y="270"/>
                </a:cubicBezTo>
                <a:cubicBezTo>
                  <a:pt x="210" y="270"/>
                  <a:pt x="216" y="271"/>
                  <a:pt x="221" y="273"/>
                </a:cubicBezTo>
                <a:cubicBezTo>
                  <a:pt x="238" y="278"/>
                  <a:pt x="251" y="291"/>
                  <a:pt x="258" y="309"/>
                </a:cubicBezTo>
                <a:cubicBezTo>
                  <a:pt x="264" y="326"/>
                  <a:pt x="264" y="346"/>
                  <a:pt x="258" y="365"/>
                </a:cubicBezTo>
                <a:cubicBezTo>
                  <a:pt x="247" y="397"/>
                  <a:pt x="220" y="420"/>
                  <a:pt x="191" y="420"/>
                </a:cubicBezTo>
                <a:cubicBezTo>
                  <a:pt x="185" y="420"/>
                  <a:pt x="179" y="419"/>
                  <a:pt x="174" y="417"/>
                </a:cubicBezTo>
                <a:cubicBezTo>
                  <a:pt x="156" y="411"/>
                  <a:pt x="142" y="396"/>
                  <a:pt x="136" y="377"/>
                </a:cubicBezTo>
                <a:cubicBezTo>
                  <a:pt x="133" y="375"/>
                  <a:pt x="133" y="375"/>
                  <a:pt x="133" y="375"/>
                </a:cubicBezTo>
                <a:cubicBezTo>
                  <a:pt x="107" y="432"/>
                  <a:pt x="66" y="480"/>
                  <a:pt x="17" y="517"/>
                </a:cubicBezTo>
                <a:cubicBezTo>
                  <a:pt x="97" y="627"/>
                  <a:pt x="97" y="627"/>
                  <a:pt x="97" y="627"/>
                </a:cubicBezTo>
                <a:cubicBezTo>
                  <a:pt x="74" y="644"/>
                  <a:pt x="74" y="644"/>
                  <a:pt x="74" y="644"/>
                </a:cubicBezTo>
                <a:cubicBezTo>
                  <a:pt x="57" y="636"/>
                  <a:pt x="39" y="637"/>
                  <a:pt x="25" y="647"/>
                </a:cubicBezTo>
                <a:cubicBezTo>
                  <a:pt x="2" y="664"/>
                  <a:pt x="0" y="701"/>
                  <a:pt x="20" y="729"/>
                </a:cubicBezTo>
                <a:cubicBezTo>
                  <a:pt x="41" y="758"/>
                  <a:pt x="77" y="767"/>
                  <a:pt x="100" y="751"/>
                </a:cubicBezTo>
                <a:cubicBezTo>
                  <a:pt x="114" y="740"/>
                  <a:pt x="120" y="723"/>
                  <a:pt x="118" y="704"/>
                </a:cubicBezTo>
                <a:cubicBezTo>
                  <a:pt x="141" y="688"/>
                  <a:pt x="141" y="688"/>
                  <a:pt x="141" y="688"/>
                </a:cubicBezTo>
                <a:cubicBezTo>
                  <a:pt x="241" y="825"/>
                  <a:pt x="241" y="825"/>
                  <a:pt x="241" y="825"/>
                </a:cubicBezTo>
                <a:cubicBezTo>
                  <a:pt x="505" y="633"/>
                  <a:pt x="612" y="311"/>
                  <a:pt x="516" y="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30" name="Freeform 40">
            <a:extLst>
              <a:ext uri="{FF2B5EF4-FFF2-40B4-BE49-F238E27FC236}">
                <a16:creationId xmlns:a16="http://schemas.microsoft.com/office/drawing/2014/main" id="{A76B2FDE-4EBB-4718-A9A9-872E2E0B22AB}"/>
              </a:ext>
            </a:extLst>
          </p:cNvPr>
          <p:cNvSpPr>
            <a:spLocks/>
          </p:cNvSpPr>
          <p:nvPr/>
        </p:nvSpPr>
        <p:spPr bwMode="auto">
          <a:xfrm>
            <a:off x="3028998" y="1432560"/>
            <a:ext cx="2255717" cy="2291406"/>
          </a:xfrm>
          <a:custGeom>
            <a:avLst/>
            <a:gdLst>
              <a:gd name="T0" fmla="*/ 546 w 699"/>
              <a:gd name="T1" fmla="*/ 597 h 708"/>
              <a:gd name="T2" fmla="*/ 537 w 699"/>
              <a:gd name="T3" fmla="*/ 570 h 708"/>
              <a:gd name="T4" fmla="*/ 699 w 699"/>
              <a:gd name="T5" fmla="*/ 517 h 708"/>
              <a:gd name="T6" fmla="*/ 0 w 699"/>
              <a:gd name="T7" fmla="*/ 0 h 708"/>
              <a:gd name="T8" fmla="*/ 0 w 699"/>
              <a:gd name="T9" fmla="*/ 158 h 708"/>
              <a:gd name="T10" fmla="*/ 9 w 699"/>
              <a:gd name="T11" fmla="*/ 158 h 708"/>
              <a:gd name="T12" fmla="*/ 57 w 699"/>
              <a:gd name="T13" fmla="*/ 131 h 708"/>
              <a:gd name="T14" fmla="*/ 121 w 699"/>
              <a:gd name="T15" fmla="*/ 207 h 708"/>
              <a:gd name="T16" fmla="*/ 57 w 699"/>
              <a:gd name="T17" fmla="*/ 283 h 708"/>
              <a:gd name="T18" fmla="*/ 9 w 699"/>
              <a:gd name="T19" fmla="*/ 257 h 708"/>
              <a:gd name="T20" fmla="*/ 0 w 699"/>
              <a:gd name="T21" fmla="*/ 257 h 708"/>
              <a:gd name="T22" fmla="*/ 0 w 699"/>
              <a:gd name="T23" fmla="*/ 384 h 708"/>
              <a:gd name="T24" fmla="*/ 157 w 699"/>
              <a:gd name="T25" fmla="*/ 425 h 708"/>
              <a:gd name="T26" fmla="*/ 161 w 699"/>
              <a:gd name="T27" fmla="*/ 420 h 708"/>
              <a:gd name="T28" fmla="*/ 168 w 699"/>
              <a:gd name="T29" fmla="*/ 365 h 708"/>
              <a:gd name="T30" fmla="*/ 217 w 699"/>
              <a:gd name="T31" fmla="*/ 342 h 708"/>
              <a:gd name="T32" fmla="*/ 267 w 699"/>
              <a:gd name="T33" fmla="*/ 359 h 708"/>
              <a:gd name="T34" fmla="*/ 291 w 699"/>
              <a:gd name="T35" fmla="*/ 455 h 708"/>
              <a:gd name="T36" fmla="*/ 241 w 699"/>
              <a:gd name="T37" fmla="*/ 478 h 708"/>
              <a:gd name="T38" fmla="*/ 240 w 699"/>
              <a:gd name="T39" fmla="*/ 478 h 708"/>
              <a:gd name="T40" fmla="*/ 238 w 699"/>
              <a:gd name="T41" fmla="*/ 482 h 708"/>
              <a:gd name="T42" fmla="*/ 336 w 699"/>
              <a:gd name="T43" fmla="*/ 635 h 708"/>
              <a:gd name="T44" fmla="*/ 466 w 699"/>
              <a:gd name="T45" fmla="*/ 593 h 708"/>
              <a:gd name="T46" fmla="*/ 475 w 699"/>
              <a:gd name="T47" fmla="*/ 620 h 708"/>
              <a:gd name="T48" fmla="*/ 462 w 699"/>
              <a:gd name="T49" fmla="*/ 668 h 708"/>
              <a:gd name="T50" fmla="*/ 539 w 699"/>
              <a:gd name="T51" fmla="*/ 697 h 708"/>
              <a:gd name="T52" fmla="*/ 584 w 699"/>
              <a:gd name="T53" fmla="*/ 628 h 708"/>
              <a:gd name="T54" fmla="*/ 546 w 699"/>
              <a:gd name="T55" fmla="*/ 597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99" h="708">
                <a:moveTo>
                  <a:pt x="546" y="597"/>
                </a:moveTo>
                <a:cubicBezTo>
                  <a:pt x="537" y="570"/>
                  <a:pt x="537" y="570"/>
                  <a:pt x="537" y="570"/>
                </a:cubicBezTo>
                <a:cubicBezTo>
                  <a:pt x="699" y="517"/>
                  <a:pt x="699" y="517"/>
                  <a:pt x="699" y="517"/>
                </a:cubicBezTo>
                <a:cubicBezTo>
                  <a:pt x="599" y="207"/>
                  <a:pt x="325" y="5"/>
                  <a:pt x="0" y="0"/>
                </a:cubicBezTo>
                <a:cubicBezTo>
                  <a:pt x="0" y="158"/>
                  <a:pt x="0" y="158"/>
                  <a:pt x="0" y="158"/>
                </a:cubicBezTo>
                <a:cubicBezTo>
                  <a:pt x="9" y="158"/>
                  <a:pt x="9" y="158"/>
                  <a:pt x="9" y="158"/>
                </a:cubicBezTo>
                <a:cubicBezTo>
                  <a:pt x="21" y="141"/>
                  <a:pt x="38" y="131"/>
                  <a:pt x="57" y="131"/>
                </a:cubicBezTo>
                <a:cubicBezTo>
                  <a:pt x="92" y="131"/>
                  <a:pt x="121" y="165"/>
                  <a:pt x="121" y="207"/>
                </a:cubicBezTo>
                <a:cubicBezTo>
                  <a:pt x="121" y="249"/>
                  <a:pt x="92" y="283"/>
                  <a:pt x="57" y="283"/>
                </a:cubicBezTo>
                <a:cubicBezTo>
                  <a:pt x="38" y="283"/>
                  <a:pt x="21" y="273"/>
                  <a:pt x="9" y="257"/>
                </a:cubicBezTo>
                <a:cubicBezTo>
                  <a:pt x="0" y="257"/>
                  <a:pt x="0" y="257"/>
                  <a:pt x="0" y="257"/>
                </a:cubicBezTo>
                <a:cubicBezTo>
                  <a:pt x="0" y="384"/>
                  <a:pt x="0" y="384"/>
                  <a:pt x="0" y="384"/>
                </a:cubicBezTo>
                <a:cubicBezTo>
                  <a:pt x="57" y="386"/>
                  <a:pt x="110" y="401"/>
                  <a:pt x="157" y="425"/>
                </a:cubicBezTo>
                <a:cubicBezTo>
                  <a:pt x="161" y="420"/>
                  <a:pt x="161" y="420"/>
                  <a:pt x="161" y="420"/>
                </a:cubicBezTo>
                <a:cubicBezTo>
                  <a:pt x="154" y="400"/>
                  <a:pt x="157" y="380"/>
                  <a:pt x="168" y="365"/>
                </a:cubicBezTo>
                <a:cubicBezTo>
                  <a:pt x="179" y="350"/>
                  <a:pt x="197" y="342"/>
                  <a:pt x="217" y="342"/>
                </a:cubicBezTo>
                <a:cubicBezTo>
                  <a:pt x="234" y="342"/>
                  <a:pt x="252" y="348"/>
                  <a:pt x="267" y="359"/>
                </a:cubicBezTo>
                <a:cubicBezTo>
                  <a:pt x="301" y="384"/>
                  <a:pt x="311" y="427"/>
                  <a:pt x="291" y="455"/>
                </a:cubicBezTo>
                <a:cubicBezTo>
                  <a:pt x="280" y="470"/>
                  <a:pt x="262" y="478"/>
                  <a:pt x="241" y="478"/>
                </a:cubicBezTo>
                <a:cubicBezTo>
                  <a:pt x="241" y="478"/>
                  <a:pt x="241" y="478"/>
                  <a:pt x="240" y="478"/>
                </a:cubicBezTo>
                <a:cubicBezTo>
                  <a:pt x="238" y="482"/>
                  <a:pt x="238" y="482"/>
                  <a:pt x="238" y="482"/>
                </a:cubicBezTo>
                <a:cubicBezTo>
                  <a:pt x="282" y="524"/>
                  <a:pt x="316" y="576"/>
                  <a:pt x="336" y="635"/>
                </a:cubicBezTo>
                <a:cubicBezTo>
                  <a:pt x="466" y="593"/>
                  <a:pt x="466" y="593"/>
                  <a:pt x="466" y="593"/>
                </a:cubicBezTo>
                <a:cubicBezTo>
                  <a:pt x="475" y="620"/>
                  <a:pt x="475" y="620"/>
                  <a:pt x="475" y="620"/>
                </a:cubicBezTo>
                <a:cubicBezTo>
                  <a:pt x="462" y="634"/>
                  <a:pt x="457" y="652"/>
                  <a:pt x="462" y="668"/>
                </a:cubicBezTo>
                <a:cubicBezTo>
                  <a:pt x="471" y="695"/>
                  <a:pt x="506" y="708"/>
                  <a:pt x="539" y="697"/>
                </a:cubicBezTo>
                <a:cubicBezTo>
                  <a:pt x="573" y="686"/>
                  <a:pt x="593" y="656"/>
                  <a:pt x="584" y="628"/>
                </a:cubicBezTo>
                <a:cubicBezTo>
                  <a:pt x="579" y="612"/>
                  <a:pt x="564" y="601"/>
                  <a:pt x="546" y="59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35" name="Freeform 41">
            <a:extLst>
              <a:ext uri="{FF2B5EF4-FFF2-40B4-BE49-F238E27FC236}">
                <a16:creationId xmlns:a16="http://schemas.microsoft.com/office/drawing/2014/main" id="{AC2EFC09-1754-45A5-9AA1-3829BF1ECC12}"/>
              </a:ext>
            </a:extLst>
          </p:cNvPr>
          <p:cNvSpPr>
            <a:spLocks noEditPoints="1"/>
          </p:cNvSpPr>
          <p:nvPr/>
        </p:nvSpPr>
        <p:spPr bwMode="auto">
          <a:xfrm>
            <a:off x="1513290" y="2558038"/>
            <a:ext cx="2952895" cy="2810125"/>
          </a:xfrm>
          <a:custGeom>
            <a:avLst/>
            <a:gdLst>
              <a:gd name="T0" fmla="*/ 874 w 914"/>
              <a:gd name="T1" fmla="*/ 465 h 868"/>
              <a:gd name="T2" fmla="*/ 826 w 914"/>
              <a:gd name="T3" fmla="*/ 477 h 868"/>
              <a:gd name="T4" fmla="*/ 801 w 914"/>
              <a:gd name="T5" fmla="*/ 469 h 868"/>
              <a:gd name="T6" fmla="*/ 807 w 914"/>
              <a:gd name="T7" fmla="*/ 402 h 868"/>
              <a:gd name="T8" fmla="*/ 688 w 914"/>
              <a:gd name="T9" fmla="*/ 139 h 868"/>
              <a:gd name="T10" fmla="*/ 704 w 914"/>
              <a:gd name="T11" fmla="*/ 118 h 868"/>
              <a:gd name="T12" fmla="*/ 750 w 914"/>
              <a:gd name="T13" fmla="*/ 100 h 868"/>
              <a:gd name="T14" fmla="*/ 729 w 914"/>
              <a:gd name="T15" fmla="*/ 21 h 868"/>
              <a:gd name="T16" fmla="*/ 647 w 914"/>
              <a:gd name="T17" fmla="*/ 24 h 868"/>
              <a:gd name="T18" fmla="*/ 643 w 914"/>
              <a:gd name="T19" fmla="*/ 74 h 868"/>
              <a:gd name="T20" fmla="*/ 627 w 914"/>
              <a:gd name="T21" fmla="*/ 96 h 868"/>
              <a:gd name="T22" fmla="*/ 457 w 914"/>
              <a:gd name="T23" fmla="*/ 52 h 868"/>
              <a:gd name="T24" fmla="*/ 281 w 914"/>
              <a:gd name="T25" fmla="*/ 99 h 868"/>
              <a:gd name="T26" fmla="*/ 266 w 914"/>
              <a:gd name="T27" fmla="*/ 78 h 868"/>
              <a:gd name="T28" fmla="*/ 263 w 914"/>
              <a:gd name="T29" fmla="*/ 28 h 868"/>
              <a:gd name="T30" fmla="*/ 181 w 914"/>
              <a:gd name="T31" fmla="*/ 24 h 868"/>
              <a:gd name="T32" fmla="*/ 159 w 914"/>
              <a:gd name="T33" fmla="*/ 103 h 868"/>
              <a:gd name="T34" fmla="*/ 205 w 914"/>
              <a:gd name="T35" fmla="*/ 122 h 868"/>
              <a:gd name="T36" fmla="*/ 221 w 914"/>
              <a:gd name="T37" fmla="*/ 144 h 868"/>
              <a:gd name="T38" fmla="*/ 107 w 914"/>
              <a:gd name="T39" fmla="*/ 402 h 868"/>
              <a:gd name="T40" fmla="*/ 114 w 914"/>
              <a:gd name="T41" fmla="*/ 472 h 868"/>
              <a:gd name="T42" fmla="*/ 88 w 914"/>
              <a:gd name="T43" fmla="*/ 480 h 868"/>
              <a:gd name="T44" fmla="*/ 40 w 914"/>
              <a:gd name="T45" fmla="*/ 467 h 868"/>
              <a:gd name="T46" fmla="*/ 11 w 914"/>
              <a:gd name="T47" fmla="*/ 544 h 868"/>
              <a:gd name="T48" fmla="*/ 79 w 914"/>
              <a:gd name="T49" fmla="*/ 589 h 868"/>
              <a:gd name="T50" fmla="*/ 111 w 914"/>
              <a:gd name="T51" fmla="*/ 551 h 868"/>
              <a:gd name="T52" fmla="*/ 137 w 914"/>
              <a:gd name="T53" fmla="*/ 543 h 868"/>
              <a:gd name="T54" fmla="*/ 420 w 914"/>
              <a:gd name="T55" fmla="*/ 750 h 868"/>
              <a:gd name="T56" fmla="*/ 420 w 914"/>
              <a:gd name="T57" fmla="*/ 774 h 868"/>
              <a:gd name="T58" fmla="*/ 393 w 914"/>
              <a:gd name="T59" fmla="*/ 816 h 868"/>
              <a:gd name="T60" fmla="*/ 457 w 914"/>
              <a:gd name="T61" fmla="*/ 868 h 868"/>
              <a:gd name="T62" fmla="*/ 521 w 914"/>
              <a:gd name="T63" fmla="*/ 816 h 868"/>
              <a:gd name="T64" fmla="*/ 495 w 914"/>
              <a:gd name="T65" fmla="*/ 774 h 868"/>
              <a:gd name="T66" fmla="*/ 495 w 914"/>
              <a:gd name="T67" fmla="*/ 750 h 868"/>
              <a:gd name="T68" fmla="*/ 779 w 914"/>
              <a:gd name="T69" fmla="*/ 540 h 868"/>
              <a:gd name="T70" fmla="*/ 802 w 914"/>
              <a:gd name="T71" fmla="*/ 548 h 868"/>
              <a:gd name="T72" fmla="*/ 834 w 914"/>
              <a:gd name="T73" fmla="*/ 587 h 868"/>
              <a:gd name="T74" fmla="*/ 903 w 914"/>
              <a:gd name="T75" fmla="*/ 542 h 868"/>
              <a:gd name="T76" fmla="*/ 874 w 914"/>
              <a:gd name="T77" fmla="*/ 465 h 868"/>
              <a:gd name="T78" fmla="*/ 456 w 914"/>
              <a:gd name="T79" fmla="*/ 667 h 868"/>
              <a:gd name="T80" fmla="*/ 189 w 914"/>
              <a:gd name="T81" fmla="*/ 401 h 868"/>
              <a:gd name="T82" fmla="*/ 456 w 914"/>
              <a:gd name="T83" fmla="*/ 134 h 868"/>
              <a:gd name="T84" fmla="*/ 722 w 914"/>
              <a:gd name="T85" fmla="*/ 401 h 868"/>
              <a:gd name="T86" fmla="*/ 456 w 914"/>
              <a:gd name="T87" fmla="*/ 667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14" h="868">
                <a:moveTo>
                  <a:pt x="874" y="465"/>
                </a:moveTo>
                <a:cubicBezTo>
                  <a:pt x="857" y="460"/>
                  <a:pt x="840" y="465"/>
                  <a:pt x="826" y="477"/>
                </a:cubicBezTo>
                <a:cubicBezTo>
                  <a:pt x="801" y="469"/>
                  <a:pt x="801" y="469"/>
                  <a:pt x="801" y="469"/>
                </a:cubicBezTo>
                <a:cubicBezTo>
                  <a:pt x="805" y="447"/>
                  <a:pt x="807" y="425"/>
                  <a:pt x="807" y="402"/>
                </a:cubicBezTo>
                <a:cubicBezTo>
                  <a:pt x="807" y="297"/>
                  <a:pt x="761" y="203"/>
                  <a:pt x="688" y="139"/>
                </a:cubicBezTo>
                <a:cubicBezTo>
                  <a:pt x="704" y="118"/>
                  <a:pt x="704" y="118"/>
                  <a:pt x="704" y="118"/>
                </a:cubicBezTo>
                <a:cubicBezTo>
                  <a:pt x="722" y="120"/>
                  <a:pt x="740" y="114"/>
                  <a:pt x="750" y="100"/>
                </a:cubicBezTo>
                <a:cubicBezTo>
                  <a:pt x="767" y="77"/>
                  <a:pt x="757" y="41"/>
                  <a:pt x="729" y="21"/>
                </a:cubicBezTo>
                <a:cubicBezTo>
                  <a:pt x="700" y="0"/>
                  <a:pt x="664" y="1"/>
                  <a:pt x="647" y="24"/>
                </a:cubicBezTo>
                <a:cubicBezTo>
                  <a:pt x="636" y="38"/>
                  <a:pt x="636" y="57"/>
                  <a:pt x="643" y="74"/>
                </a:cubicBezTo>
                <a:cubicBezTo>
                  <a:pt x="627" y="96"/>
                  <a:pt x="627" y="96"/>
                  <a:pt x="627" y="96"/>
                </a:cubicBezTo>
                <a:cubicBezTo>
                  <a:pt x="577" y="68"/>
                  <a:pt x="519" y="52"/>
                  <a:pt x="457" y="52"/>
                </a:cubicBezTo>
                <a:cubicBezTo>
                  <a:pt x="393" y="52"/>
                  <a:pt x="333" y="69"/>
                  <a:pt x="281" y="99"/>
                </a:cubicBezTo>
                <a:cubicBezTo>
                  <a:pt x="266" y="78"/>
                  <a:pt x="266" y="78"/>
                  <a:pt x="266" y="78"/>
                </a:cubicBezTo>
                <a:cubicBezTo>
                  <a:pt x="273" y="61"/>
                  <a:pt x="273" y="42"/>
                  <a:pt x="263" y="28"/>
                </a:cubicBezTo>
                <a:cubicBezTo>
                  <a:pt x="246" y="5"/>
                  <a:pt x="209" y="3"/>
                  <a:pt x="181" y="24"/>
                </a:cubicBezTo>
                <a:cubicBezTo>
                  <a:pt x="152" y="45"/>
                  <a:pt x="142" y="80"/>
                  <a:pt x="159" y="103"/>
                </a:cubicBezTo>
                <a:cubicBezTo>
                  <a:pt x="169" y="117"/>
                  <a:pt x="186" y="123"/>
                  <a:pt x="205" y="122"/>
                </a:cubicBezTo>
                <a:cubicBezTo>
                  <a:pt x="221" y="144"/>
                  <a:pt x="221" y="144"/>
                  <a:pt x="221" y="144"/>
                </a:cubicBezTo>
                <a:cubicBezTo>
                  <a:pt x="151" y="208"/>
                  <a:pt x="107" y="300"/>
                  <a:pt x="107" y="402"/>
                </a:cubicBezTo>
                <a:cubicBezTo>
                  <a:pt x="107" y="426"/>
                  <a:pt x="109" y="449"/>
                  <a:pt x="114" y="472"/>
                </a:cubicBezTo>
                <a:cubicBezTo>
                  <a:pt x="88" y="480"/>
                  <a:pt x="88" y="480"/>
                  <a:pt x="88" y="480"/>
                </a:cubicBezTo>
                <a:cubicBezTo>
                  <a:pt x="75" y="468"/>
                  <a:pt x="57" y="462"/>
                  <a:pt x="40" y="467"/>
                </a:cubicBezTo>
                <a:cubicBezTo>
                  <a:pt x="13" y="476"/>
                  <a:pt x="0" y="510"/>
                  <a:pt x="11" y="544"/>
                </a:cubicBezTo>
                <a:cubicBezTo>
                  <a:pt x="22" y="578"/>
                  <a:pt x="52" y="598"/>
                  <a:pt x="79" y="589"/>
                </a:cubicBezTo>
                <a:cubicBezTo>
                  <a:pt x="96" y="584"/>
                  <a:pt x="107" y="569"/>
                  <a:pt x="111" y="551"/>
                </a:cubicBezTo>
                <a:cubicBezTo>
                  <a:pt x="137" y="543"/>
                  <a:pt x="137" y="543"/>
                  <a:pt x="137" y="543"/>
                </a:cubicBezTo>
                <a:cubicBezTo>
                  <a:pt x="186" y="655"/>
                  <a:pt x="293" y="737"/>
                  <a:pt x="420" y="750"/>
                </a:cubicBezTo>
                <a:cubicBezTo>
                  <a:pt x="420" y="774"/>
                  <a:pt x="420" y="774"/>
                  <a:pt x="420" y="774"/>
                </a:cubicBezTo>
                <a:cubicBezTo>
                  <a:pt x="404" y="783"/>
                  <a:pt x="393" y="798"/>
                  <a:pt x="393" y="816"/>
                </a:cubicBezTo>
                <a:cubicBezTo>
                  <a:pt x="393" y="844"/>
                  <a:pt x="421" y="867"/>
                  <a:pt x="457" y="868"/>
                </a:cubicBezTo>
                <a:cubicBezTo>
                  <a:pt x="492" y="868"/>
                  <a:pt x="521" y="845"/>
                  <a:pt x="521" y="816"/>
                </a:cubicBezTo>
                <a:cubicBezTo>
                  <a:pt x="521" y="799"/>
                  <a:pt x="511" y="784"/>
                  <a:pt x="495" y="774"/>
                </a:cubicBezTo>
                <a:cubicBezTo>
                  <a:pt x="495" y="750"/>
                  <a:pt x="495" y="750"/>
                  <a:pt x="495" y="750"/>
                </a:cubicBezTo>
                <a:cubicBezTo>
                  <a:pt x="622" y="736"/>
                  <a:pt x="730" y="654"/>
                  <a:pt x="779" y="540"/>
                </a:cubicBezTo>
                <a:cubicBezTo>
                  <a:pt x="802" y="548"/>
                  <a:pt x="802" y="548"/>
                  <a:pt x="802" y="548"/>
                </a:cubicBezTo>
                <a:cubicBezTo>
                  <a:pt x="806" y="566"/>
                  <a:pt x="817" y="581"/>
                  <a:pt x="834" y="587"/>
                </a:cubicBezTo>
                <a:cubicBezTo>
                  <a:pt x="861" y="596"/>
                  <a:pt x="892" y="576"/>
                  <a:pt x="903" y="542"/>
                </a:cubicBezTo>
                <a:cubicBezTo>
                  <a:pt x="914" y="508"/>
                  <a:pt x="901" y="474"/>
                  <a:pt x="874" y="465"/>
                </a:cubicBezTo>
                <a:close/>
                <a:moveTo>
                  <a:pt x="456" y="667"/>
                </a:moveTo>
                <a:cubicBezTo>
                  <a:pt x="308" y="667"/>
                  <a:pt x="189" y="548"/>
                  <a:pt x="189" y="401"/>
                </a:cubicBezTo>
                <a:cubicBezTo>
                  <a:pt x="189" y="253"/>
                  <a:pt x="308" y="134"/>
                  <a:pt x="456" y="134"/>
                </a:cubicBezTo>
                <a:cubicBezTo>
                  <a:pt x="603" y="134"/>
                  <a:pt x="722" y="253"/>
                  <a:pt x="722" y="401"/>
                </a:cubicBezTo>
                <a:cubicBezTo>
                  <a:pt x="722" y="548"/>
                  <a:pt x="603" y="667"/>
                  <a:pt x="456" y="667"/>
                </a:cubicBezTo>
                <a:close/>
              </a:path>
            </a:pathLst>
          </a:custGeom>
          <a:solidFill>
            <a:schemeClr val="tx1">
              <a:lumMod val="95000"/>
              <a:alpha val="7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8" name="Text Placeholder 7">
            <a:extLst>
              <a:ext uri="{FF2B5EF4-FFF2-40B4-BE49-F238E27FC236}">
                <a16:creationId xmlns:a16="http://schemas.microsoft.com/office/drawing/2014/main" id="{39CEB018-FB8F-4021-8C01-AF70A2EDFC2D}"/>
              </a:ext>
            </a:extLst>
          </p:cNvPr>
          <p:cNvSpPr>
            <a:spLocks noGrp="1"/>
          </p:cNvSpPr>
          <p:nvPr>
            <p:ph type="body" sz="quarter" idx="10"/>
          </p:nvPr>
        </p:nvSpPr>
        <p:spPr>
          <a:xfrm>
            <a:off x="1625685" y="1989574"/>
            <a:ext cx="1020222" cy="498988"/>
          </a:xfrm>
        </p:spPr>
        <p:txBody>
          <a:bodyPr anchor="ctr">
            <a:noAutofit/>
          </a:bodyPr>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47" name="Text Placeholder 7">
            <a:extLst>
              <a:ext uri="{FF2B5EF4-FFF2-40B4-BE49-F238E27FC236}">
                <a16:creationId xmlns:a16="http://schemas.microsoft.com/office/drawing/2014/main" id="{8DACE621-7189-4684-A1F1-B53FB0E7B0EC}"/>
              </a:ext>
            </a:extLst>
          </p:cNvPr>
          <p:cNvSpPr>
            <a:spLocks noGrp="1"/>
          </p:cNvSpPr>
          <p:nvPr>
            <p:ph type="body" sz="quarter" idx="11"/>
          </p:nvPr>
        </p:nvSpPr>
        <p:spPr>
          <a:xfrm>
            <a:off x="3514775" y="1989574"/>
            <a:ext cx="1020222" cy="498988"/>
          </a:xfrm>
        </p:spPr>
        <p:txBody>
          <a:bodyPr anchor="ctr">
            <a:noAutofit/>
          </a:bodyPr>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48" name="Text Placeholder 7">
            <a:extLst>
              <a:ext uri="{FF2B5EF4-FFF2-40B4-BE49-F238E27FC236}">
                <a16:creationId xmlns:a16="http://schemas.microsoft.com/office/drawing/2014/main" id="{27B193FC-29EC-4262-88AA-754CDCBC5608}"/>
              </a:ext>
            </a:extLst>
          </p:cNvPr>
          <p:cNvSpPr>
            <a:spLocks noGrp="1"/>
          </p:cNvSpPr>
          <p:nvPr>
            <p:ph type="body" sz="quarter" idx="12"/>
          </p:nvPr>
        </p:nvSpPr>
        <p:spPr>
          <a:xfrm>
            <a:off x="4308595" y="4260502"/>
            <a:ext cx="1020222" cy="498988"/>
          </a:xfrm>
        </p:spPr>
        <p:txBody>
          <a:bodyPr anchor="ctr">
            <a:noAutofit/>
          </a:bodyPr>
          <a:lstStyle>
            <a:lvl1pPr marL="0" indent="0" algn="ctr">
              <a:spcBef>
                <a:spcPts val="0"/>
              </a:spcBef>
              <a:buNone/>
              <a:defRPr sz="1600">
                <a:solidFill>
                  <a:srgbClr val="000000"/>
                </a:solidFill>
                <a:latin typeface="+mj-lt"/>
              </a:defRPr>
            </a:lvl1pPr>
          </a:lstStyle>
          <a:p>
            <a:pPr lvl="0"/>
            <a:r>
              <a:rPr lang="en-US"/>
              <a:t>Click to edit Master text styles</a:t>
            </a:r>
          </a:p>
        </p:txBody>
      </p:sp>
      <p:sp>
        <p:nvSpPr>
          <p:cNvPr id="49" name="Text Placeholder 7">
            <a:extLst>
              <a:ext uri="{FF2B5EF4-FFF2-40B4-BE49-F238E27FC236}">
                <a16:creationId xmlns:a16="http://schemas.microsoft.com/office/drawing/2014/main" id="{DFDA703C-5B1A-4760-83A6-7EA30CD50323}"/>
              </a:ext>
            </a:extLst>
          </p:cNvPr>
          <p:cNvSpPr>
            <a:spLocks noGrp="1"/>
          </p:cNvSpPr>
          <p:nvPr>
            <p:ph type="body" sz="quarter" idx="13"/>
          </p:nvPr>
        </p:nvSpPr>
        <p:spPr>
          <a:xfrm>
            <a:off x="640947" y="4260502"/>
            <a:ext cx="1020222" cy="498988"/>
          </a:xfrm>
        </p:spPr>
        <p:txBody>
          <a:bodyPr anchor="ctr">
            <a:noAutofit/>
          </a:bodyPr>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50" name="Text Placeholder 7">
            <a:extLst>
              <a:ext uri="{FF2B5EF4-FFF2-40B4-BE49-F238E27FC236}">
                <a16:creationId xmlns:a16="http://schemas.microsoft.com/office/drawing/2014/main" id="{DCAA999C-4C1D-41BF-9A80-19DF2A0F7780}"/>
              </a:ext>
            </a:extLst>
          </p:cNvPr>
          <p:cNvSpPr>
            <a:spLocks noGrp="1"/>
          </p:cNvSpPr>
          <p:nvPr>
            <p:ph type="body" sz="quarter" idx="14"/>
          </p:nvPr>
        </p:nvSpPr>
        <p:spPr>
          <a:xfrm>
            <a:off x="2462970" y="5579787"/>
            <a:ext cx="1020222" cy="498988"/>
          </a:xfrm>
        </p:spPr>
        <p:txBody>
          <a:bodyPr anchor="ctr">
            <a:noAutofit/>
          </a:bodyPr>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38F3F174-D849-43BC-A5CE-6FEBB06B7900}"/>
              </a:ext>
            </a:extLst>
          </p:cNvPr>
          <p:cNvSpPr>
            <a:spLocks noGrp="1"/>
          </p:cNvSpPr>
          <p:nvPr>
            <p:ph type="body" sz="quarter" idx="15" hasCustomPrompt="1"/>
          </p:nvPr>
        </p:nvSpPr>
        <p:spPr>
          <a:xfrm>
            <a:off x="5821363" y="1431925"/>
            <a:ext cx="5784850" cy="914400"/>
          </a:xfrm>
          <a:noFill/>
          <a:effectLst/>
        </p:spPr>
        <p:txBody>
          <a:bodyPr lIns="137160" tIns="91440" rIns="137160" bIns="9144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a:solidFill>
                  <a:schemeClr val="tx1"/>
                </a:solidFill>
                <a:ea typeface="Segoe UI" pitchFamily="34" charset="0"/>
                <a:cs typeface="Segoe UI" pitchFamily="34" charset="0"/>
              </a:rPr>
              <a:t>Lorem ipsum dolor sit </a:t>
            </a:r>
            <a:r>
              <a:rPr lang="en-US" sz="1800" err="1">
                <a:solidFill>
                  <a:schemeClr val="tx1"/>
                </a:solidFill>
                <a:ea typeface="Segoe UI" pitchFamily="34" charset="0"/>
                <a:cs typeface="Segoe UI" pitchFamily="34" charset="0"/>
              </a:rPr>
              <a:t>amet</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consectetuer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adipiscing</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elit</a:t>
            </a:r>
            <a:r>
              <a:rPr lang="en-US" sz="1800">
                <a:solidFill>
                  <a:schemeClr val="tx1"/>
                </a:solidFill>
                <a:ea typeface="Segoe UI" pitchFamily="34" charset="0"/>
                <a:cs typeface="Segoe UI" pitchFamily="34" charset="0"/>
              </a:rPr>
              <a:t>. Maecenas </a:t>
            </a:r>
            <a:r>
              <a:rPr lang="en-US" sz="1800" err="1">
                <a:solidFill>
                  <a:schemeClr val="tx1"/>
                </a:solidFill>
                <a:ea typeface="Segoe UI" pitchFamily="34" charset="0"/>
                <a:cs typeface="Segoe UI" pitchFamily="34" charset="0"/>
              </a:rPr>
              <a:t>porttitor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congue</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massa</a:t>
            </a:r>
            <a:r>
              <a:rPr lang="en-US" sz="1800">
                <a:solidFill>
                  <a:schemeClr val="tx1"/>
                </a:solidFill>
                <a:ea typeface="Segoe UI" pitchFamily="34" charset="0"/>
                <a:cs typeface="Segoe UI" pitchFamily="34" charset="0"/>
              </a:rPr>
              <a:t>.</a:t>
            </a:r>
          </a:p>
        </p:txBody>
      </p:sp>
      <p:sp>
        <p:nvSpPr>
          <p:cNvPr id="51" name="Text Placeholder 9">
            <a:extLst>
              <a:ext uri="{FF2B5EF4-FFF2-40B4-BE49-F238E27FC236}">
                <a16:creationId xmlns:a16="http://schemas.microsoft.com/office/drawing/2014/main" id="{7C800067-3A8E-41E3-8FA7-72F748A7D5FE}"/>
              </a:ext>
            </a:extLst>
          </p:cNvPr>
          <p:cNvSpPr>
            <a:spLocks noGrp="1"/>
          </p:cNvSpPr>
          <p:nvPr>
            <p:ph type="body" sz="quarter" idx="16" hasCustomPrompt="1"/>
          </p:nvPr>
        </p:nvSpPr>
        <p:spPr>
          <a:xfrm>
            <a:off x="5821363" y="2466906"/>
            <a:ext cx="5784850" cy="914400"/>
          </a:xfrm>
          <a:noFill/>
          <a:effectLst/>
        </p:spPr>
        <p:txBody>
          <a:bodyPr lIns="137160" tIns="91440" rIns="137160" bIns="9144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a:solidFill>
                  <a:schemeClr val="tx1"/>
                </a:solidFill>
                <a:ea typeface="Segoe UI" pitchFamily="34" charset="0"/>
                <a:cs typeface="Segoe UI" pitchFamily="34" charset="0"/>
              </a:rPr>
              <a:t>Lorem ipsum dolor sit </a:t>
            </a:r>
            <a:r>
              <a:rPr lang="en-US" sz="1800" err="1">
                <a:solidFill>
                  <a:schemeClr val="tx1"/>
                </a:solidFill>
                <a:ea typeface="Segoe UI" pitchFamily="34" charset="0"/>
                <a:cs typeface="Segoe UI" pitchFamily="34" charset="0"/>
              </a:rPr>
              <a:t>amet</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consectetuer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adipiscing</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elit</a:t>
            </a:r>
            <a:r>
              <a:rPr lang="en-US" sz="1800">
                <a:solidFill>
                  <a:schemeClr val="tx1"/>
                </a:solidFill>
                <a:ea typeface="Segoe UI" pitchFamily="34" charset="0"/>
                <a:cs typeface="Segoe UI" pitchFamily="34" charset="0"/>
              </a:rPr>
              <a:t>. Maecenas </a:t>
            </a:r>
            <a:r>
              <a:rPr lang="en-US" sz="1800" err="1">
                <a:solidFill>
                  <a:schemeClr val="tx1"/>
                </a:solidFill>
                <a:ea typeface="Segoe UI" pitchFamily="34" charset="0"/>
                <a:cs typeface="Segoe UI" pitchFamily="34" charset="0"/>
              </a:rPr>
              <a:t>porttitor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congue</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massa</a:t>
            </a:r>
            <a:r>
              <a:rPr lang="en-US" sz="1800">
                <a:solidFill>
                  <a:schemeClr val="tx1"/>
                </a:solidFill>
                <a:ea typeface="Segoe UI" pitchFamily="34" charset="0"/>
                <a:cs typeface="Segoe UI" pitchFamily="34" charset="0"/>
              </a:rPr>
              <a:t>.</a:t>
            </a:r>
          </a:p>
        </p:txBody>
      </p:sp>
      <p:sp>
        <p:nvSpPr>
          <p:cNvPr id="52" name="Text Placeholder 9">
            <a:extLst>
              <a:ext uri="{FF2B5EF4-FFF2-40B4-BE49-F238E27FC236}">
                <a16:creationId xmlns:a16="http://schemas.microsoft.com/office/drawing/2014/main" id="{0F5C6F08-5490-4ACA-BBE6-624B2412CED1}"/>
              </a:ext>
            </a:extLst>
          </p:cNvPr>
          <p:cNvSpPr>
            <a:spLocks noGrp="1"/>
          </p:cNvSpPr>
          <p:nvPr>
            <p:ph type="body" sz="quarter" idx="17" hasCustomPrompt="1"/>
          </p:nvPr>
        </p:nvSpPr>
        <p:spPr>
          <a:xfrm>
            <a:off x="5821363" y="3501887"/>
            <a:ext cx="5784850" cy="914400"/>
          </a:xfrm>
          <a:noFill/>
          <a:effectLst/>
        </p:spPr>
        <p:txBody>
          <a:bodyPr lIns="137160" tIns="91440" rIns="137160" bIns="9144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a:solidFill>
                  <a:schemeClr val="tx1"/>
                </a:solidFill>
                <a:ea typeface="Segoe UI" pitchFamily="34" charset="0"/>
                <a:cs typeface="Segoe UI" pitchFamily="34" charset="0"/>
              </a:rPr>
              <a:t>Lorem ipsum dolor sit </a:t>
            </a:r>
            <a:r>
              <a:rPr lang="en-US" sz="1800" err="1">
                <a:solidFill>
                  <a:schemeClr val="tx1"/>
                </a:solidFill>
                <a:ea typeface="Segoe UI" pitchFamily="34" charset="0"/>
                <a:cs typeface="Segoe UI" pitchFamily="34" charset="0"/>
              </a:rPr>
              <a:t>amet</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consectetuer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adipiscing</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elit</a:t>
            </a:r>
            <a:r>
              <a:rPr lang="en-US" sz="1800">
                <a:solidFill>
                  <a:schemeClr val="tx1"/>
                </a:solidFill>
                <a:ea typeface="Segoe UI" pitchFamily="34" charset="0"/>
                <a:cs typeface="Segoe UI" pitchFamily="34" charset="0"/>
              </a:rPr>
              <a:t>. Maecenas </a:t>
            </a:r>
            <a:r>
              <a:rPr lang="en-US" sz="1800" err="1">
                <a:solidFill>
                  <a:schemeClr val="tx1"/>
                </a:solidFill>
                <a:ea typeface="Segoe UI" pitchFamily="34" charset="0"/>
                <a:cs typeface="Segoe UI" pitchFamily="34" charset="0"/>
              </a:rPr>
              <a:t>porttitor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congue</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massa</a:t>
            </a:r>
            <a:r>
              <a:rPr lang="en-US" sz="1800">
                <a:solidFill>
                  <a:schemeClr val="tx1"/>
                </a:solidFill>
                <a:ea typeface="Segoe UI" pitchFamily="34" charset="0"/>
                <a:cs typeface="Segoe UI" pitchFamily="34" charset="0"/>
              </a:rPr>
              <a:t>.</a:t>
            </a:r>
          </a:p>
        </p:txBody>
      </p:sp>
      <p:sp>
        <p:nvSpPr>
          <p:cNvPr id="53" name="Text Placeholder 9">
            <a:extLst>
              <a:ext uri="{FF2B5EF4-FFF2-40B4-BE49-F238E27FC236}">
                <a16:creationId xmlns:a16="http://schemas.microsoft.com/office/drawing/2014/main" id="{FE7BE056-0DC8-432B-8D8F-263D9AB0C10D}"/>
              </a:ext>
            </a:extLst>
          </p:cNvPr>
          <p:cNvSpPr>
            <a:spLocks noGrp="1"/>
          </p:cNvSpPr>
          <p:nvPr>
            <p:ph type="body" sz="quarter" idx="18" hasCustomPrompt="1"/>
          </p:nvPr>
        </p:nvSpPr>
        <p:spPr>
          <a:xfrm>
            <a:off x="5821363" y="4536868"/>
            <a:ext cx="5784850" cy="914400"/>
          </a:xfrm>
          <a:noFill/>
          <a:effectLst/>
        </p:spPr>
        <p:txBody>
          <a:bodyPr lIns="137160" tIns="91440" rIns="137160" bIns="9144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a:solidFill>
                  <a:schemeClr val="tx1"/>
                </a:solidFill>
                <a:ea typeface="Segoe UI" pitchFamily="34" charset="0"/>
                <a:cs typeface="Segoe UI" pitchFamily="34" charset="0"/>
              </a:rPr>
              <a:t>Lorem ipsum dolor sit </a:t>
            </a:r>
            <a:r>
              <a:rPr lang="en-US" sz="1800" err="1">
                <a:solidFill>
                  <a:schemeClr val="tx1"/>
                </a:solidFill>
                <a:ea typeface="Segoe UI" pitchFamily="34" charset="0"/>
                <a:cs typeface="Segoe UI" pitchFamily="34" charset="0"/>
              </a:rPr>
              <a:t>amet</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consectetuer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adipiscing</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elit</a:t>
            </a:r>
            <a:r>
              <a:rPr lang="en-US" sz="1800">
                <a:solidFill>
                  <a:schemeClr val="tx1"/>
                </a:solidFill>
                <a:ea typeface="Segoe UI" pitchFamily="34" charset="0"/>
                <a:cs typeface="Segoe UI" pitchFamily="34" charset="0"/>
              </a:rPr>
              <a:t>. Maecenas </a:t>
            </a:r>
            <a:r>
              <a:rPr lang="en-US" sz="1800" err="1">
                <a:solidFill>
                  <a:schemeClr val="tx1"/>
                </a:solidFill>
                <a:ea typeface="Segoe UI" pitchFamily="34" charset="0"/>
                <a:cs typeface="Segoe UI" pitchFamily="34" charset="0"/>
              </a:rPr>
              <a:t>porttitor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congue</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massa</a:t>
            </a:r>
            <a:r>
              <a:rPr lang="en-US" sz="1800">
                <a:solidFill>
                  <a:schemeClr val="tx1"/>
                </a:solidFill>
                <a:ea typeface="Segoe UI" pitchFamily="34" charset="0"/>
                <a:cs typeface="Segoe UI" pitchFamily="34" charset="0"/>
              </a:rPr>
              <a:t>.</a:t>
            </a:r>
          </a:p>
        </p:txBody>
      </p:sp>
      <p:sp>
        <p:nvSpPr>
          <p:cNvPr id="54" name="Text Placeholder 9">
            <a:extLst>
              <a:ext uri="{FF2B5EF4-FFF2-40B4-BE49-F238E27FC236}">
                <a16:creationId xmlns:a16="http://schemas.microsoft.com/office/drawing/2014/main" id="{48B5384B-B163-40CA-9019-7F864DE4FE73}"/>
              </a:ext>
            </a:extLst>
          </p:cNvPr>
          <p:cNvSpPr>
            <a:spLocks noGrp="1"/>
          </p:cNvSpPr>
          <p:nvPr>
            <p:ph type="body" sz="quarter" idx="19" hasCustomPrompt="1"/>
          </p:nvPr>
        </p:nvSpPr>
        <p:spPr>
          <a:xfrm>
            <a:off x="5821363" y="5571849"/>
            <a:ext cx="5784850" cy="914400"/>
          </a:xfrm>
          <a:noFill/>
          <a:effectLst/>
        </p:spPr>
        <p:txBody>
          <a:bodyPr lIns="137160" tIns="91440" rIns="137160" bIns="9144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a:solidFill>
                  <a:schemeClr val="tx1"/>
                </a:solidFill>
                <a:ea typeface="Segoe UI" pitchFamily="34" charset="0"/>
                <a:cs typeface="Segoe UI" pitchFamily="34" charset="0"/>
              </a:rPr>
              <a:t>Lorem ipsum dolor sit </a:t>
            </a:r>
            <a:r>
              <a:rPr lang="en-US" sz="1800" err="1">
                <a:solidFill>
                  <a:schemeClr val="tx1"/>
                </a:solidFill>
                <a:ea typeface="Segoe UI" pitchFamily="34" charset="0"/>
                <a:cs typeface="Segoe UI" pitchFamily="34" charset="0"/>
              </a:rPr>
              <a:t>amet</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consectetuer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adipiscing</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elit</a:t>
            </a:r>
            <a:r>
              <a:rPr lang="en-US" sz="1800">
                <a:solidFill>
                  <a:schemeClr val="tx1"/>
                </a:solidFill>
                <a:ea typeface="Segoe UI" pitchFamily="34" charset="0"/>
                <a:cs typeface="Segoe UI" pitchFamily="34" charset="0"/>
              </a:rPr>
              <a:t>. Maecenas </a:t>
            </a:r>
            <a:r>
              <a:rPr lang="en-US" sz="1800" err="1">
                <a:solidFill>
                  <a:schemeClr val="tx1"/>
                </a:solidFill>
                <a:ea typeface="Segoe UI" pitchFamily="34" charset="0"/>
                <a:cs typeface="Segoe UI" pitchFamily="34" charset="0"/>
              </a:rPr>
              <a:t>porttitor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congue</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massa</a:t>
            </a:r>
            <a:r>
              <a:rPr lang="en-US" sz="1800">
                <a:solidFill>
                  <a:schemeClr val="tx1"/>
                </a:solidFill>
                <a:ea typeface="Segoe UI" pitchFamily="34" charset="0"/>
                <a:cs typeface="Segoe UI" pitchFamily="34" charset="0"/>
              </a:rPr>
              <a:t>.</a:t>
            </a:r>
          </a:p>
        </p:txBody>
      </p:sp>
      <p:sp>
        <p:nvSpPr>
          <p:cNvPr id="3" name="Rectangle 2">
            <a:extLst>
              <a:ext uri="{FF2B5EF4-FFF2-40B4-BE49-F238E27FC236}">
                <a16:creationId xmlns:a16="http://schemas.microsoft.com/office/drawing/2014/main" id="{68642BF2-F961-4810-915C-F50B90287C02}"/>
              </a:ext>
            </a:extLst>
          </p:cNvPr>
          <p:cNvSpPr/>
          <p:nvPr/>
        </p:nvSpPr>
        <p:spPr bwMode="auto">
          <a:xfrm>
            <a:off x="5821363" y="1431925"/>
            <a:ext cx="4572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87DC08B3-3F4E-4B21-816B-7852866D8169}"/>
              </a:ext>
            </a:extLst>
          </p:cNvPr>
          <p:cNvSpPr/>
          <p:nvPr/>
        </p:nvSpPr>
        <p:spPr bwMode="auto">
          <a:xfrm>
            <a:off x="5821363" y="2466906"/>
            <a:ext cx="45720" cy="9144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C2D2E519-AB97-41A5-B897-13926A414361}"/>
              </a:ext>
            </a:extLst>
          </p:cNvPr>
          <p:cNvSpPr/>
          <p:nvPr/>
        </p:nvSpPr>
        <p:spPr bwMode="auto">
          <a:xfrm>
            <a:off x="5821363" y="3501887"/>
            <a:ext cx="45720" cy="9144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A8D87C7-5442-49CB-B56E-CDB21D11F91F}"/>
              </a:ext>
            </a:extLst>
          </p:cNvPr>
          <p:cNvSpPr/>
          <p:nvPr/>
        </p:nvSpPr>
        <p:spPr bwMode="auto">
          <a:xfrm>
            <a:off x="5821363" y="4536868"/>
            <a:ext cx="45720" cy="914400"/>
          </a:xfrm>
          <a:prstGeom prst="rect">
            <a:avLst/>
          </a:prstGeom>
          <a:solidFill>
            <a:schemeClr val="accent4">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DFBCF81D-88A1-4085-B02A-83CE287D1951}"/>
              </a:ext>
            </a:extLst>
          </p:cNvPr>
          <p:cNvSpPr/>
          <p:nvPr/>
        </p:nvSpPr>
        <p:spPr bwMode="auto">
          <a:xfrm>
            <a:off x="5821363" y="5571849"/>
            <a:ext cx="45720" cy="914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627537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Layout_3">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93ACE5E-E85D-4263-B0DF-0D02D7299B96}"/>
              </a:ext>
            </a:extLst>
          </p:cNvPr>
          <p:cNvSpPr>
            <a:spLocks noGrp="1"/>
          </p:cNvSpPr>
          <p:nvPr>
            <p:ph type="body" sz="quarter" idx="18" hasCustomPrompt="1"/>
          </p:nvPr>
        </p:nvSpPr>
        <p:spPr>
          <a:xfrm>
            <a:off x="671513" y="1343025"/>
            <a:ext cx="2544762" cy="457200"/>
          </a:xfrm>
          <a:solidFill>
            <a:schemeClr val="accent1"/>
          </a:solidFill>
        </p:spPr>
        <p:txBody>
          <a:bodyPr lIns="91440" tIns="45720" rIns="91440" bIns="45720" anchor="ctr">
            <a:noAutofit/>
          </a:bodyPr>
          <a:lstStyle>
            <a:lvl1pPr marL="0" indent="0">
              <a:buNone/>
              <a:defRPr sz="1600">
                <a:solidFill>
                  <a:schemeClr val="tx1"/>
                </a:solidFill>
                <a:latin typeface="+mj-lt"/>
              </a:defRPr>
            </a:lvl1pPr>
            <a:lvl2pPr marL="228600" indent="0">
              <a:buNone/>
              <a:defRPr sz="1600"/>
            </a:lvl2pPr>
            <a:lvl3pPr marL="457200" indent="0">
              <a:buNone/>
              <a:defRPr sz="1600"/>
            </a:lvl3pPr>
            <a:lvl4pPr marL="661988" indent="0">
              <a:buNone/>
              <a:defRPr sz="1600"/>
            </a:lvl4pPr>
            <a:lvl5pPr marL="855663" indent="0">
              <a:buNone/>
              <a:defRPr sz="1600"/>
            </a:lvl5pPr>
          </a:lstStyle>
          <a:p>
            <a:pPr lvl="0"/>
            <a:r>
              <a:rPr lang="en-US"/>
              <a:t>Lorem ipsum dolor </a:t>
            </a:r>
          </a:p>
        </p:txBody>
      </p:sp>
      <p:sp>
        <p:nvSpPr>
          <p:cNvPr id="17" name="Text Placeholder 4">
            <a:extLst>
              <a:ext uri="{FF2B5EF4-FFF2-40B4-BE49-F238E27FC236}">
                <a16:creationId xmlns:a16="http://schemas.microsoft.com/office/drawing/2014/main" id="{6C35E606-C145-47A3-A1BD-0FD613E3ADA4}"/>
              </a:ext>
            </a:extLst>
          </p:cNvPr>
          <p:cNvSpPr>
            <a:spLocks noGrp="1"/>
          </p:cNvSpPr>
          <p:nvPr>
            <p:ph type="body" sz="quarter" idx="19" hasCustomPrompt="1"/>
          </p:nvPr>
        </p:nvSpPr>
        <p:spPr>
          <a:xfrm>
            <a:off x="3472586" y="1343025"/>
            <a:ext cx="2544762" cy="457200"/>
          </a:xfrm>
          <a:solidFill>
            <a:schemeClr val="accent1"/>
          </a:solidFill>
        </p:spPr>
        <p:txBody>
          <a:bodyPr lIns="91440" tIns="45720" rIns="91440" bIns="45720" anchor="ctr">
            <a:noAutofit/>
          </a:bodyPr>
          <a:lstStyle>
            <a:lvl1pPr marL="0" indent="0">
              <a:buNone/>
              <a:defRPr sz="1600">
                <a:solidFill>
                  <a:schemeClr val="tx1"/>
                </a:solidFill>
                <a:latin typeface="+mj-lt"/>
              </a:defRPr>
            </a:lvl1pPr>
            <a:lvl2pPr marL="228600" indent="0">
              <a:buNone/>
              <a:defRPr sz="1600"/>
            </a:lvl2pPr>
            <a:lvl3pPr marL="457200" indent="0">
              <a:buNone/>
              <a:defRPr sz="1600"/>
            </a:lvl3pPr>
            <a:lvl4pPr marL="661988" indent="0">
              <a:buNone/>
              <a:defRPr sz="1600"/>
            </a:lvl4pPr>
            <a:lvl5pPr marL="855663" indent="0">
              <a:buNone/>
              <a:defRPr sz="1600"/>
            </a:lvl5pPr>
          </a:lstStyle>
          <a:p>
            <a:pPr lvl="0"/>
            <a:r>
              <a:rPr lang="en-US"/>
              <a:t>Lorem ipsum dolor </a:t>
            </a:r>
          </a:p>
        </p:txBody>
      </p:sp>
      <p:sp>
        <p:nvSpPr>
          <p:cNvPr id="18" name="Text Placeholder 4">
            <a:extLst>
              <a:ext uri="{FF2B5EF4-FFF2-40B4-BE49-F238E27FC236}">
                <a16:creationId xmlns:a16="http://schemas.microsoft.com/office/drawing/2014/main" id="{CC0C2288-9F9F-4FB4-8EFB-DAC0D328B8FF}"/>
              </a:ext>
            </a:extLst>
          </p:cNvPr>
          <p:cNvSpPr>
            <a:spLocks noGrp="1"/>
          </p:cNvSpPr>
          <p:nvPr>
            <p:ph type="body" sz="quarter" idx="20" hasCustomPrompt="1"/>
          </p:nvPr>
        </p:nvSpPr>
        <p:spPr>
          <a:xfrm>
            <a:off x="6273659" y="1343025"/>
            <a:ext cx="2544762" cy="457200"/>
          </a:xfrm>
          <a:solidFill>
            <a:schemeClr val="accent1"/>
          </a:solidFill>
        </p:spPr>
        <p:txBody>
          <a:bodyPr lIns="91440" tIns="45720" rIns="91440" bIns="45720" anchor="ctr">
            <a:noAutofit/>
          </a:bodyPr>
          <a:lstStyle>
            <a:lvl1pPr marL="0" indent="0">
              <a:buNone/>
              <a:defRPr sz="1600">
                <a:solidFill>
                  <a:schemeClr val="tx1"/>
                </a:solidFill>
                <a:latin typeface="+mj-lt"/>
              </a:defRPr>
            </a:lvl1pPr>
            <a:lvl2pPr marL="228600" indent="0">
              <a:buNone/>
              <a:defRPr sz="1600"/>
            </a:lvl2pPr>
            <a:lvl3pPr marL="457200" indent="0">
              <a:buNone/>
              <a:defRPr sz="1600"/>
            </a:lvl3pPr>
            <a:lvl4pPr marL="661988" indent="0">
              <a:buNone/>
              <a:defRPr sz="1600"/>
            </a:lvl4pPr>
            <a:lvl5pPr marL="855663" indent="0">
              <a:buNone/>
              <a:defRPr sz="1600"/>
            </a:lvl5pPr>
          </a:lstStyle>
          <a:p>
            <a:pPr lvl="0"/>
            <a:r>
              <a:rPr lang="en-US"/>
              <a:t>Lorem ipsum dolor </a:t>
            </a:r>
          </a:p>
        </p:txBody>
      </p:sp>
      <p:sp>
        <p:nvSpPr>
          <p:cNvPr id="19" name="Text Placeholder 4">
            <a:extLst>
              <a:ext uri="{FF2B5EF4-FFF2-40B4-BE49-F238E27FC236}">
                <a16:creationId xmlns:a16="http://schemas.microsoft.com/office/drawing/2014/main" id="{8AEDA741-9C1F-4458-B686-B6853C92B29E}"/>
              </a:ext>
            </a:extLst>
          </p:cNvPr>
          <p:cNvSpPr>
            <a:spLocks noGrp="1"/>
          </p:cNvSpPr>
          <p:nvPr>
            <p:ph type="body" sz="quarter" idx="21" hasCustomPrompt="1"/>
          </p:nvPr>
        </p:nvSpPr>
        <p:spPr>
          <a:xfrm>
            <a:off x="9074732" y="1343025"/>
            <a:ext cx="2544762" cy="457200"/>
          </a:xfrm>
          <a:solidFill>
            <a:schemeClr val="accent1"/>
          </a:solidFill>
        </p:spPr>
        <p:txBody>
          <a:bodyPr lIns="91440" tIns="45720" rIns="91440" bIns="45720" anchor="ctr">
            <a:noAutofit/>
          </a:bodyPr>
          <a:lstStyle>
            <a:lvl1pPr marL="0" indent="0">
              <a:buNone/>
              <a:defRPr sz="1600">
                <a:solidFill>
                  <a:schemeClr val="tx1"/>
                </a:solidFill>
                <a:latin typeface="+mj-lt"/>
              </a:defRPr>
            </a:lvl1pPr>
            <a:lvl2pPr marL="228600" indent="0">
              <a:buNone/>
              <a:defRPr sz="1600"/>
            </a:lvl2pPr>
            <a:lvl3pPr marL="457200" indent="0">
              <a:buNone/>
              <a:defRPr sz="1600"/>
            </a:lvl3pPr>
            <a:lvl4pPr marL="661988" indent="0">
              <a:buNone/>
              <a:defRPr sz="1600"/>
            </a:lvl4pPr>
            <a:lvl5pPr marL="855663" indent="0">
              <a:buNone/>
              <a:defRPr sz="1600"/>
            </a:lvl5pPr>
          </a:lstStyle>
          <a:p>
            <a:pPr lvl="0"/>
            <a:r>
              <a:rPr lang="en-US"/>
              <a:t>Lorem ipsum dolor </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cxnSp>
        <p:nvCxnSpPr>
          <p:cNvPr id="21" name="Straight Connector 20">
            <a:extLst>
              <a:ext uri="{FF2B5EF4-FFF2-40B4-BE49-F238E27FC236}">
                <a16:creationId xmlns:a16="http://schemas.microsoft.com/office/drawing/2014/main" id="{AE131A58-B1A2-42DC-B177-E21AF7103C9A}"/>
              </a:ext>
            </a:extLst>
          </p:cNvPr>
          <p:cNvCxnSpPr>
            <a:cxnSpLocks/>
          </p:cNvCxnSpPr>
          <p:nvPr/>
        </p:nvCxnSpPr>
        <p:spPr>
          <a:xfrm>
            <a:off x="584199" y="1261834"/>
            <a:ext cx="0" cy="61840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BCB8442-1960-4FC4-B325-0BC7B8FAF8A1}"/>
              </a:ext>
            </a:extLst>
          </p:cNvPr>
          <p:cNvCxnSpPr>
            <a:cxnSpLocks/>
          </p:cNvCxnSpPr>
          <p:nvPr/>
        </p:nvCxnSpPr>
        <p:spPr>
          <a:xfrm>
            <a:off x="3382152" y="1261834"/>
            <a:ext cx="0" cy="61840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F001F97-0EFF-4BCE-907A-F6BB51BC3663}"/>
              </a:ext>
            </a:extLst>
          </p:cNvPr>
          <p:cNvCxnSpPr>
            <a:cxnSpLocks/>
          </p:cNvCxnSpPr>
          <p:nvPr/>
        </p:nvCxnSpPr>
        <p:spPr>
          <a:xfrm>
            <a:off x="6180105" y="1261834"/>
            <a:ext cx="0" cy="61840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EA9CFFD-7125-4CB9-BAE3-6673D5E96BEA}"/>
              </a:ext>
            </a:extLst>
          </p:cNvPr>
          <p:cNvCxnSpPr>
            <a:cxnSpLocks/>
          </p:cNvCxnSpPr>
          <p:nvPr/>
        </p:nvCxnSpPr>
        <p:spPr>
          <a:xfrm>
            <a:off x="8978057" y="1261834"/>
            <a:ext cx="0" cy="61840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E8CE662C-DF43-4718-A64F-2BDC5C74F8BD}"/>
              </a:ext>
            </a:extLst>
          </p:cNvPr>
          <p:cNvSpPr>
            <a:spLocks noGrp="1"/>
          </p:cNvSpPr>
          <p:nvPr>
            <p:ph type="body" sz="quarter" idx="14" hasCustomPrompt="1"/>
          </p:nvPr>
        </p:nvSpPr>
        <p:spPr>
          <a:xfrm>
            <a:off x="671513" y="1982787"/>
            <a:ext cx="2544762" cy="4568483"/>
          </a:xfrm>
        </p:spPr>
        <p:txBody>
          <a:bodyPr>
            <a:noAutofit/>
          </a:bodyPr>
          <a:lstStyle>
            <a:lvl1pPr marL="0" indent="0">
              <a:spcBef>
                <a:spcPts val="1200"/>
              </a:spcBef>
              <a:buNone/>
              <a:defRPr sz="1400" i="0">
                <a:solidFill>
                  <a:schemeClr val="tx1"/>
                </a:solidFill>
              </a:defRPr>
            </a:lvl1pPr>
            <a:lvl2pPr>
              <a:defRPr sz="1400" i="0"/>
            </a:lvl2pPr>
            <a:lvl3pPr>
              <a:defRPr sz="1400" i="0"/>
            </a:lvl3pPr>
            <a:lvl4pPr>
              <a:defRPr sz="1400" i="0"/>
            </a:lvl4pPr>
            <a:lvl5pPr>
              <a:defRPr sz="1400" i="0"/>
            </a:lvl5pPr>
          </a:lstStyle>
          <a:p>
            <a:pPr lvl="0" defTabSz="932472" fontAlgn="base">
              <a:spcAft>
                <a:spcPct val="0"/>
              </a:spcAft>
              <a:defRPr/>
            </a:pPr>
            <a:r>
              <a:rPr lang="en-US" sz="1400" i="0">
                <a:ea typeface="Segoe UI" pitchFamily="34" charset="0"/>
                <a:cs typeface="Segoe UI" pitchFamily="34" charset="0"/>
              </a:rPr>
              <a:t>Lorem ipsum dolor sit </a:t>
            </a:r>
            <a:r>
              <a:rPr lang="en-US" sz="1400" i="0" err="1">
                <a:ea typeface="Segoe UI" pitchFamily="34" charset="0"/>
                <a:cs typeface="Segoe UI" pitchFamily="34" charset="0"/>
              </a:rPr>
              <a:t>amet</a:t>
            </a:r>
            <a:r>
              <a:rPr lang="en-US" sz="1400" i="0">
                <a:ea typeface="Segoe UI" pitchFamily="34" charset="0"/>
                <a:cs typeface="Segoe UI" pitchFamily="34" charset="0"/>
              </a:rPr>
              <a:t>, </a:t>
            </a:r>
            <a:r>
              <a:rPr lang="en-US" sz="1400" i="0" err="1">
                <a:ea typeface="Segoe UI" pitchFamily="34" charset="0"/>
                <a:cs typeface="Segoe UI" pitchFamily="34" charset="0"/>
              </a:rPr>
              <a:t>consectetuer</a:t>
            </a:r>
            <a:r>
              <a:rPr lang="en-US" sz="1400" i="0">
                <a:ea typeface="Segoe UI" pitchFamily="34" charset="0"/>
                <a:cs typeface="Segoe UI" pitchFamily="34" charset="0"/>
              </a:rPr>
              <a:t> </a:t>
            </a:r>
            <a:r>
              <a:rPr lang="en-US" sz="1400" i="0" err="1">
                <a:ea typeface="Segoe UI" pitchFamily="34" charset="0"/>
                <a:cs typeface="Segoe UI" pitchFamily="34" charset="0"/>
              </a:rPr>
              <a:t>adipiscing</a:t>
            </a:r>
            <a:r>
              <a:rPr lang="en-US" sz="1400" i="0">
                <a:ea typeface="Segoe UI" pitchFamily="34" charset="0"/>
                <a:cs typeface="Segoe UI" pitchFamily="34" charset="0"/>
              </a:rPr>
              <a:t> </a:t>
            </a:r>
            <a:r>
              <a:rPr lang="en-US" sz="1400" i="0" err="1">
                <a:ea typeface="Segoe UI" pitchFamily="34" charset="0"/>
                <a:cs typeface="Segoe UI" pitchFamily="34" charset="0"/>
              </a:rPr>
              <a:t>elit</a:t>
            </a:r>
            <a:r>
              <a:rPr lang="en-US" sz="1400" i="0">
                <a:ea typeface="Segoe UI" pitchFamily="34" charset="0"/>
                <a:cs typeface="Segoe UI" pitchFamily="34" charset="0"/>
              </a:rPr>
              <a:t>. Maecenas </a:t>
            </a:r>
            <a:r>
              <a:rPr lang="en-US" sz="1400" i="0" err="1">
                <a:ea typeface="Segoe UI" pitchFamily="34" charset="0"/>
                <a:cs typeface="Segoe UI" pitchFamily="34" charset="0"/>
              </a:rPr>
              <a:t>porttitor</a:t>
            </a:r>
            <a:r>
              <a:rPr lang="en-US" sz="1400" i="0">
                <a:ea typeface="Segoe UI" pitchFamily="34" charset="0"/>
                <a:cs typeface="Segoe UI" pitchFamily="34" charset="0"/>
              </a:rPr>
              <a:t> </a:t>
            </a:r>
            <a:r>
              <a:rPr lang="en-US" sz="1400" i="0" err="1">
                <a:ea typeface="Segoe UI" pitchFamily="34" charset="0"/>
                <a:cs typeface="Segoe UI" pitchFamily="34" charset="0"/>
              </a:rPr>
              <a:t>congue</a:t>
            </a:r>
            <a:r>
              <a:rPr lang="en-US" sz="1400" i="0">
                <a:ea typeface="Segoe UI" pitchFamily="34" charset="0"/>
                <a:cs typeface="Segoe UI" pitchFamily="34" charset="0"/>
              </a:rPr>
              <a:t> </a:t>
            </a:r>
            <a:r>
              <a:rPr lang="en-US" sz="1400" i="0" err="1">
                <a:ea typeface="Segoe UI" pitchFamily="34" charset="0"/>
                <a:cs typeface="Segoe UI" pitchFamily="34" charset="0"/>
              </a:rPr>
              <a:t>massa</a:t>
            </a:r>
            <a:r>
              <a:rPr lang="en-US" sz="1400" i="0">
                <a:ea typeface="Segoe UI" pitchFamily="34" charset="0"/>
                <a:cs typeface="Segoe UI" pitchFamily="34" charset="0"/>
              </a:rPr>
              <a:t>. </a:t>
            </a:r>
            <a:r>
              <a:rPr lang="en-US" sz="1400" i="0" err="1">
                <a:ea typeface="Segoe UI" pitchFamily="34" charset="0"/>
                <a:cs typeface="Segoe UI" pitchFamily="34" charset="0"/>
              </a:rPr>
              <a:t>Fusce</a:t>
            </a:r>
            <a:r>
              <a:rPr lang="en-US" sz="1400" i="0">
                <a:ea typeface="Segoe UI" pitchFamily="34" charset="0"/>
                <a:cs typeface="Segoe UI" pitchFamily="34" charset="0"/>
              </a:rPr>
              <a:t> </a:t>
            </a:r>
            <a:r>
              <a:rPr lang="en-US" sz="1400" i="0" err="1">
                <a:ea typeface="Segoe UI" pitchFamily="34" charset="0"/>
                <a:cs typeface="Segoe UI" pitchFamily="34" charset="0"/>
              </a:rPr>
              <a:t>posuere</a:t>
            </a:r>
            <a:r>
              <a:rPr lang="en-US" sz="1400" i="0">
                <a:ea typeface="Segoe UI" pitchFamily="34" charset="0"/>
                <a:cs typeface="Segoe UI" pitchFamily="34" charset="0"/>
              </a:rPr>
              <a:t>, magna sed pulvinar </a:t>
            </a:r>
            <a:r>
              <a:rPr lang="en-US" sz="1400" i="0" err="1">
                <a:ea typeface="Segoe UI" pitchFamily="34" charset="0"/>
                <a:cs typeface="Segoe UI" pitchFamily="34" charset="0"/>
              </a:rPr>
              <a:t>ultricies</a:t>
            </a:r>
            <a:r>
              <a:rPr lang="en-US" sz="1400" i="0">
                <a:ea typeface="Segoe UI" pitchFamily="34" charset="0"/>
                <a:cs typeface="Segoe UI" pitchFamily="34" charset="0"/>
              </a:rPr>
              <a:t>, </a:t>
            </a:r>
            <a:r>
              <a:rPr lang="en-US" sz="1400" i="0" err="1">
                <a:ea typeface="Segoe UI" pitchFamily="34" charset="0"/>
                <a:cs typeface="Segoe UI" pitchFamily="34" charset="0"/>
              </a:rPr>
              <a:t>purus</a:t>
            </a:r>
            <a:r>
              <a:rPr lang="en-US" sz="1400" i="0">
                <a:ea typeface="Segoe UI" pitchFamily="34" charset="0"/>
                <a:cs typeface="Segoe UI" pitchFamily="34" charset="0"/>
              </a:rPr>
              <a:t> </a:t>
            </a:r>
            <a:r>
              <a:rPr lang="en-US" sz="1400" i="0" err="1">
                <a:ea typeface="Segoe UI" pitchFamily="34" charset="0"/>
                <a:cs typeface="Segoe UI" pitchFamily="34" charset="0"/>
              </a:rPr>
              <a:t>lectus</a:t>
            </a:r>
            <a:r>
              <a:rPr lang="en-US" sz="1400" i="0">
                <a:ea typeface="Segoe UI" pitchFamily="34" charset="0"/>
                <a:cs typeface="Segoe UI" pitchFamily="34" charset="0"/>
              </a:rPr>
              <a:t> </a:t>
            </a:r>
            <a:r>
              <a:rPr lang="en-US" sz="1400" i="0" err="1">
                <a:ea typeface="Segoe UI" pitchFamily="34" charset="0"/>
                <a:cs typeface="Segoe UI" pitchFamily="34" charset="0"/>
              </a:rPr>
              <a:t>malesuada</a:t>
            </a:r>
            <a:r>
              <a:rPr lang="en-US" sz="1400" i="0">
                <a:ea typeface="Segoe UI" pitchFamily="34" charset="0"/>
                <a:cs typeface="Segoe UI" pitchFamily="34" charset="0"/>
              </a:rPr>
              <a:t> libero, sit </a:t>
            </a:r>
            <a:r>
              <a:rPr lang="en-US" sz="1400" i="0" err="1">
                <a:ea typeface="Segoe UI" pitchFamily="34" charset="0"/>
                <a:cs typeface="Segoe UI" pitchFamily="34" charset="0"/>
              </a:rPr>
              <a:t>amet</a:t>
            </a:r>
            <a:r>
              <a:rPr lang="en-US" sz="1400" i="0">
                <a:ea typeface="Segoe UI" pitchFamily="34" charset="0"/>
                <a:cs typeface="Segoe UI" pitchFamily="34" charset="0"/>
              </a:rPr>
              <a:t> </a:t>
            </a:r>
            <a:r>
              <a:rPr lang="en-US" sz="1400" i="0" err="1">
                <a:ea typeface="Segoe UI" pitchFamily="34" charset="0"/>
                <a:cs typeface="Segoe UI" pitchFamily="34" charset="0"/>
              </a:rPr>
              <a:t>commodo</a:t>
            </a:r>
            <a:r>
              <a:rPr lang="en-US" sz="1400" i="0">
                <a:ea typeface="Segoe UI" pitchFamily="34" charset="0"/>
                <a:cs typeface="Segoe UI" pitchFamily="34" charset="0"/>
              </a:rPr>
              <a:t> magna </a:t>
            </a:r>
            <a:r>
              <a:rPr lang="en-US" sz="1400" i="0" err="1">
                <a:ea typeface="Segoe UI" pitchFamily="34" charset="0"/>
                <a:cs typeface="Segoe UI" pitchFamily="34" charset="0"/>
              </a:rPr>
              <a:t>eros</a:t>
            </a:r>
            <a:r>
              <a:rPr lang="en-US" sz="1400" i="0">
                <a:ea typeface="Segoe UI" pitchFamily="34" charset="0"/>
                <a:cs typeface="Segoe UI" pitchFamily="34" charset="0"/>
              </a:rPr>
              <a:t> </a:t>
            </a:r>
            <a:r>
              <a:rPr lang="en-US" sz="1400" i="0" err="1">
                <a:ea typeface="Segoe UI" pitchFamily="34" charset="0"/>
                <a:cs typeface="Segoe UI" pitchFamily="34" charset="0"/>
              </a:rPr>
              <a:t>quis</a:t>
            </a:r>
            <a:r>
              <a:rPr lang="en-US" sz="1400" i="0">
                <a:ea typeface="Segoe UI" pitchFamily="34" charset="0"/>
                <a:cs typeface="Segoe UI" pitchFamily="34" charset="0"/>
              </a:rPr>
              <a:t> </a:t>
            </a:r>
            <a:r>
              <a:rPr lang="en-US" sz="1400" i="0" err="1">
                <a:ea typeface="Segoe UI" pitchFamily="34" charset="0"/>
                <a:cs typeface="Segoe UI" pitchFamily="34" charset="0"/>
              </a:rPr>
              <a:t>urna</a:t>
            </a:r>
            <a:r>
              <a:rPr lang="en-US" sz="1400" i="0">
                <a:ea typeface="Segoe UI" pitchFamily="34" charset="0"/>
                <a:cs typeface="Segoe UI" pitchFamily="34" charset="0"/>
              </a:rPr>
              <a:t>.</a:t>
            </a:r>
          </a:p>
          <a:p>
            <a:pPr lvl="0" defTabSz="932472" fontAlgn="base">
              <a:spcAft>
                <a:spcPct val="0"/>
              </a:spcAft>
              <a:defRPr/>
            </a:pPr>
            <a:r>
              <a:rPr lang="en-US" sz="1400" i="0">
                <a:ea typeface="Segoe UI" pitchFamily="34" charset="0"/>
                <a:cs typeface="Segoe UI" pitchFamily="34" charset="0"/>
              </a:rPr>
              <a:t>Nunc </a:t>
            </a:r>
            <a:r>
              <a:rPr lang="en-US" sz="1400" i="0" err="1">
                <a:ea typeface="Segoe UI" pitchFamily="34" charset="0"/>
                <a:cs typeface="Segoe UI" pitchFamily="34" charset="0"/>
              </a:rPr>
              <a:t>viverra</a:t>
            </a:r>
            <a:r>
              <a:rPr lang="en-US" sz="1400" i="0">
                <a:ea typeface="Segoe UI" pitchFamily="34" charset="0"/>
                <a:cs typeface="Segoe UI" pitchFamily="34" charset="0"/>
              </a:rPr>
              <a:t> </a:t>
            </a:r>
            <a:r>
              <a:rPr lang="en-US" sz="1400" i="0" err="1">
                <a:ea typeface="Segoe UI" pitchFamily="34" charset="0"/>
                <a:cs typeface="Segoe UI" pitchFamily="34" charset="0"/>
              </a:rPr>
              <a:t>imperdiet</a:t>
            </a:r>
            <a:r>
              <a:rPr lang="en-US" sz="1400" i="0">
                <a:ea typeface="Segoe UI" pitchFamily="34" charset="0"/>
                <a:cs typeface="Segoe UI" pitchFamily="34" charset="0"/>
              </a:rPr>
              <a:t> </a:t>
            </a:r>
            <a:r>
              <a:rPr lang="en-US" sz="1400" i="0" err="1">
                <a:ea typeface="Segoe UI" pitchFamily="34" charset="0"/>
                <a:cs typeface="Segoe UI" pitchFamily="34" charset="0"/>
              </a:rPr>
              <a:t>enim</a:t>
            </a:r>
            <a:r>
              <a:rPr lang="en-US" sz="1400" i="0">
                <a:ea typeface="Segoe UI" pitchFamily="34" charset="0"/>
                <a:cs typeface="Segoe UI" pitchFamily="34" charset="0"/>
              </a:rPr>
              <a:t>. </a:t>
            </a:r>
            <a:r>
              <a:rPr lang="en-US" sz="1400" i="0" err="1">
                <a:ea typeface="Segoe UI" pitchFamily="34" charset="0"/>
                <a:cs typeface="Segoe UI" pitchFamily="34" charset="0"/>
              </a:rPr>
              <a:t>Fusce</a:t>
            </a:r>
            <a:r>
              <a:rPr lang="en-US" sz="1400" i="0">
                <a:ea typeface="Segoe UI" pitchFamily="34" charset="0"/>
                <a:cs typeface="Segoe UI" pitchFamily="34" charset="0"/>
              </a:rPr>
              <a:t> est. </a:t>
            </a:r>
            <a:r>
              <a:rPr lang="en-US" sz="1400" i="0" err="1">
                <a:ea typeface="Segoe UI" pitchFamily="34" charset="0"/>
                <a:cs typeface="Segoe UI" pitchFamily="34" charset="0"/>
              </a:rPr>
              <a:t>Vivamus</a:t>
            </a:r>
            <a:r>
              <a:rPr lang="en-US" sz="1400" i="0">
                <a:ea typeface="Segoe UI" pitchFamily="34" charset="0"/>
                <a:cs typeface="Segoe UI" pitchFamily="34" charset="0"/>
              </a:rPr>
              <a:t> a </a:t>
            </a:r>
            <a:r>
              <a:rPr lang="en-US" sz="1400" i="0" err="1">
                <a:ea typeface="Segoe UI" pitchFamily="34" charset="0"/>
                <a:cs typeface="Segoe UI" pitchFamily="34" charset="0"/>
              </a:rPr>
              <a:t>tellus</a:t>
            </a:r>
            <a:r>
              <a:rPr lang="en-US" sz="1400" i="0">
                <a:ea typeface="Segoe UI" pitchFamily="34" charset="0"/>
                <a:cs typeface="Segoe UI" pitchFamily="34" charset="0"/>
              </a:rPr>
              <a:t>.</a:t>
            </a:r>
          </a:p>
          <a:p>
            <a:pPr lvl="0" defTabSz="932472" fontAlgn="base">
              <a:spcAft>
                <a:spcPct val="0"/>
              </a:spcAft>
              <a:defRPr/>
            </a:pPr>
            <a:r>
              <a:rPr lang="en-US" sz="1400" i="0" err="1">
                <a:ea typeface="Segoe UI" pitchFamily="34" charset="0"/>
                <a:cs typeface="Segoe UI" pitchFamily="34" charset="0"/>
              </a:rPr>
              <a:t>Pellentesque</a:t>
            </a:r>
            <a:r>
              <a:rPr lang="en-US" sz="1400" i="0">
                <a:ea typeface="Segoe UI" pitchFamily="34" charset="0"/>
                <a:cs typeface="Segoe UI" pitchFamily="34" charset="0"/>
              </a:rPr>
              <a:t> habitant </a:t>
            </a:r>
            <a:r>
              <a:rPr lang="en-US" sz="1400" i="0" err="1">
                <a:ea typeface="Segoe UI" pitchFamily="34" charset="0"/>
                <a:cs typeface="Segoe UI" pitchFamily="34" charset="0"/>
              </a:rPr>
              <a:t>morbi</a:t>
            </a:r>
            <a:r>
              <a:rPr lang="en-US" sz="1400" i="0">
                <a:ea typeface="Segoe UI" pitchFamily="34" charset="0"/>
                <a:cs typeface="Segoe UI" pitchFamily="34" charset="0"/>
              </a:rPr>
              <a:t> </a:t>
            </a:r>
            <a:r>
              <a:rPr lang="en-US" sz="1400" i="0" err="1">
                <a:ea typeface="Segoe UI" pitchFamily="34" charset="0"/>
                <a:cs typeface="Segoe UI" pitchFamily="34" charset="0"/>
              </a:rPr>
              <a:t>tristique</a:t>
            </a:r>
            <a:r>
              <a:rPr lang="en-US" sz="1400" i="0">
                <a:ea typeface="Segoe UI" pitchFamily="34" charset="0"/>
                <a:cs typeface="Segoe UI" pitchFamily="34" charset="0"/>
              </a:rPr>
              <a:t> </a:t>
            </a:r>
            <a:r>
              <a:rPr lang="en-US" sz="1400" i="0" err="1">
                <a:ea typeface="Segoe UI" pitchFamily="34" charset="0"/>
                <a:cs typeface="Segoe UI" pitchFamily="34" charset="0"/>
              </a:rPr>
              <a:t>senectus</a:t>
            </a:r>
            <a:r>
              <a:rPr lang="en-US" sz="1400" i="0">
                <a:ea typeface="Segoe UI" pitchFamily="34" charset="0"/>
                <a:cs typeface="Segoe UI" pitchFamily="34" charset="0"/>
              </a:rPr>
              <a:t> et </a:t>
            </a:r>
            <a:r>
              <a:rPr lang="en-US" sz="1400" i="0" err="1">
                <a:ea typeface="Segoe UI" pitchFamily="34" charset="0"/>
                <a:cs typeface="Segoe UI" pitchFamily="34" charset="0"/>
              </a:rPr>
              <a:t>netus</a:t>
            </a:r>
            <a:r>
              <a:rPr lang="en-US" sz="1400" i="0">
                <a:ea typeface="Segoe UI" pitchFamily="34" charset="0"/>
                <a:cs typeface="Segoe UI" pitchFamily="34" charset="0"/>
              </a:rPr>
              <a:t> et </a:t>
            </a:r>
            <a:r>
              <a:rPr lang="en-US" sz="1400" i="0" err="1">
                <a:ea typeface="Segoe UI" pitchFamily="34" charset="0"/>
                <a:cs typeface="Segoe UI" pitchFamily="34" charset="0"/>
              </a:rPr>
              <a:t>malesuada</a:t>
            </a:r>
            <a:r>
              <a:rPr lang="en-US" sz="1400" i="0">
                <a:ea typeface="Segoe UI" pitchFamily="34" charset="0"/>
                <a:cs typeface="Segoe UI" pitchFamily="34" charset="0"/>
              </a:rPr>
              <a:t> fames ac </a:t>
            </a:r>
            <a:r>
              <a:rPr lang="en-US" sz="1400" i="0" err="1">
                <a:ea typeface="Segoe UI" pitchFamily="34" charset="0"/>
                <a:cs typeface="Segoe UI" pitchFamily="34" charset="0"/>
              </a:rPr>
              <a:t>turpis</a:t>
            </a:r>
            <a:r>
              <a:rPr lang="en-US" sz="1400" i="0">
                <a:ea typeface="Segoe UI" pitchFamily="34" charset="0"/>
                <a:cs typeface="Segoe UI" pitchFamily="34" charset="0"/>
              </a:rPr>
              <a:t> </a:t>
            </a:r>
            <a:r>
              <a:rPr lang="en-US" sz="1400" i="0" err="1">
                <a:ea typeface="Segoe UI" pitchFamily="34" charset="0"/>
                <a:cs typeface="Segoe UI" pitchFamily="34" charset="0"/>
              </a:rPr>
              <a:t>egestas</a:t>
            </a:r>
            <a:r>
              <a:rPr lang="en-US" sz="1400" i="0">
                <a:ea typeface="Segoe UI" pitchFamily="34" charset="0"/>
                <a:cs typeface="Segoe UI" pitchFamily="34" charset="0"/>
              </a:rPr>
              <a:t>. </a:t>
            </a:r>
            <a:r>
              <a:rPr lang="en-US" sz="1400" i="0" err="1">
                <a:ea typeface="Segoe UI" pitchFamily="34" charset="0"/>
                <a:cs typeface="Segoe UI" pitchFamily="34" charset="0"/>
              </a:rPr>
              <a:t>Proin</a:t>
            </a:r>
            <a:r>
              <a:rPr lang="en-US" sz="1400" i="0">
                <a:ea typeface="Segoe UI" pitchFamily="34" charset="0"/>
                <a:cs typeface="Segoe UI" pitchFamily="34" charset="0"/>
              </a:rPr>
              <a:t> pharetra </a:t>
            </a:r>
            <a:r>
              <a:rPr lang="en-US" sz="1400" i="0" err="1">
                <a:ea typeface="Segoe UI" pitchFamily="34" charset="0"/>
                <a:cs typeface="Segoe UI" pitchFamily="34" charset="0"/>
              </a:rPr>
              <a:t>nonummy</a:t>
            </a:r>
            <a:r>
              <a:rPr lang="en-US" sz="1400" i="0">
                <a:ea typeface="Segoe UI" pitchFamily="34" charset="0"/>
                <a:cs typeface="Segoe UI" pitchFamily="34" charset="0"/>
              </a:rPr>
              <a:t> </a:t>
            </a:r>
            <a:r>
              <a:rPr lang="en-US" sz="1400" i="0" err="1">
                <a:ea typeface="Segoe UI" pitchFamily="34" charset="0"/>
                <a:cs typeface="Segoe UI" pitchFamily="34" charset="0"/>
              </a:rPr>
              <a:t>pede</a:t>
            </a:r>
            <a:r>
              <a:rPr lang="en-US" sz="1400" i="0">
                <a:ea typeface="Segoe UI" pitchFamily="34" charset="0"/>
                <a:cs typeface="Segoe UI" pitchFamily="34" charset="0"/>
              </a:rPr>
              <a:t>. </a:t>
            </a:r>
            <a:r>
              <a:rPr lang="en-US" sz="1400" i="0" err="1">
                <a:ea typeface="Segoe UI" pitchFamily="34" charset="0"/>
                <a:cs typeface="Segoe UI" pitchFamily="34" charset="0"/>
              </a:rPr>
              <a:t>Mauris</a:t>
            </a:r>
            <a:r>
              <a:rPr lang="en-US" sz="1400" i="0">
                <a:ea typeface="Segoe UI" pitchFamily="34" charset="0"/>
                <a:cs typeface="Segoe UI" pitchFamily="34" charset="0"/>
              </a:rPr>
              <a:t> et </a:t>
            </a:r>
            <a:r>
              <a:rPr lang="en-US" sz="1400" i="0" err="1">
                <a:ea typeface="Segoe UI" pitchFamily="34" charset="0"/>
                <a:cs typeface="Segoe UI" pitchFamily="34" charset="0"/>
              </a:rPr>
              <a:t>orci</a:t>
            </a:r>
            <a:r>
              <a:rPr lang="en-US" sz="1400" i="0">
                <a:ea typeface="Segoe UI" pitchFamily="34" charset="0"/>
                <a:cs typeface="Segoe UI" pitchFamily="34" charset="0"/>
              </a:rPr>
              <a:t>.</a:t>
            </a:r>
          </a:p>
        </p:txBody>
      </p:sp>
      <p:sp>
        <p:nvSpPr>
          <p:cNvPr id="40" name="Text Placeholder 5">
            <a:extLst>
              <a:ext uri="{FF2B5EF4-FFF2-40B4-BE49-F238E27FC236}">
                <a16:creationId xmlns:a16="http://schemas.microsoft.com/office/drawing/2014/main" id="{EE2C1E4F-DAFE-4533-9A22-2DB24883C4B3}"/>
              </a:ext>
            </a:extLst>
          </p:cNvPr>
          <p:cNvSpPr>
            <a:spLocks noGrp="1"/>
          </p:cNvSpPr>
          <p:nvPr>
            <p:ph type="body" sz="quarter" idx="15" hasCustomPrompt="1"/>
          </p:nvPr>
        </p:nvSpPr>
        <p:spPr>
          <a:xfrm>
            <a:off x="3472586" y="1982787"/>
            <a:ext cx="2544762" cy="4568483"/>
          </a:xfrm>
        </p:spPr>
        <p:txBody>
          <a:bodyPr>
            <a:noAutofit/>
          </a:bodyPr>
          <a:lstStyle>
            <a:lvl1pPr marL="0" indent="0">
              <a:spcBef>
                <a:spcPts val="1200"/>
              </a:spcBef>
              <a:buNone/>
              <a:defRPr sz="1400" i="0">
                <a:solidFill>
                  <a:schemeClr val="tx1"/>
                </a:solidFill>
              </a:defRPr>
            </a:lvl1pPr>
            <a:lvl2pPr>
              <a:defRPr sz="1400" i="0"/>
            </a:lvl2pPr>
            <a:lvl3pPr>
              <a:defRPr sz="1400" i="0"/>
            </a:lvl3pPr>
            <a:lvl4pPr>
              <a:defRPr sz="1400" i="0"/>
            </a:lvl4pPr>
            <a:lvl5pPr>
              <a:defRPr sz="1400" i="0"/>
            </a:lvl5pPr>
          </a:lstStyle>
          <a:p>
            <a:pPr lvl="0" defTabSz="932472" fontAlgn="base">
              <a:spcAft>
                <a:spcPct val="0"/>
              </a:spcAft>
              <a:defRPr/>
            </a:pPr>
            <a:r>
              <a:rPr lang="en-US" sz="1400" i="0">
                <a:ea typeface="Segoe UI" pitchFamily="34" charset="0"/>
                <a:cs typeface="Segoe UI" pitchFamily="34" charset="0"/>
              </a:rPr>
              <a:t>Lorem ipsum dolor sit </a:t>
            </a:r>
            <a:r>
              <a:rPr lang="en-US" sz="1400" i="0" err="1">
                <a:ea typeface="Segoe UI" pitchFamily="34" charset="0"/>
                <a:cs typeface="Segoe UI" pitchFamily="34" charset="0"/>
              </a:rPr>
              <a:t>amet</a:t>
            </a:r>
            <a:r>
              <a:rPr lang="en-US" sz="1400" i="0">
                <a:ea typeface="Segoe UI" pitchFamily="34" charset="0"/>
                <a:cs typeface="Segoe UI" pitchFamily="34" charset="0"/>
              </a:rPr>
              <a:t>, </a:t>
            </a:r>
            <a:r>
              <a:rPr lang="en-US" sz="1400" i="0" err="1">
                <a:ea typeface="Segoe UI" pitchFamily="34" charset="0"/>
                <a:cs typeface="Segoe UI" pitchFamily="34" charset="0"/>
              </a:rPr>
              <a:t>consectetuer</a:t>
            </a:r>
            <a:r>
              <a:rPr lang="en-US" sz="1400" i="0">
                <a:ea typeface="Segoe UI" pitchFamily="34" charset="0"/>
                <a:cs typeface="Segoe UI" pitchFamily="34" charset="0"/>
              </a:rPr>
              <a:t> </a:t>
            </a:r>
            <a:r>
              <a:rPr lang="en-US" sz="1400" i="0" err="1">
                <a:ea typeface="Segoe UI" pitchFamily="34" charset="0"/>
                <a:cs typeface="Segoe UI" pitchFamily="34" charset="0"/>
              </a:rPr>
              <a:t>adipiscing</a:t>
            </a:r>
            <a:r>
              <a:rPr lang="en-US" sz="1400" i="0">
                <a:ea typeface="Segoe UI" pitchFamily="34" charset="0"/>
                <a:cs typeface="Segoe UI" pitchFamily="34" charset="0"/>
              </a:rPr>
              <a:t> </a:t>
            </a:r>
            <a:r>
              <a:rPr lang="en-US" sz="1400" i="0" err="1">
                <a:ea typeface="Segoe UI" pitchFamily="34" charset="0"/>
                <a:cs typeface="Segoe UI" pitchFamily="34" charset="0"/>
              </a:rPr>
              <a:t>elit</a:t>
            </a:r>
            <a:r>
              <a:rPr lang="en-US" sz="1400" i="0">
                <a:ea typeface="Segoe UI" pitchFamily="34" charset="0"/>
                <a:cs typeface="Segoe UI" pitchFamily="34" charset="0"/>
              </a:rPr>
              <a:t>. Maecenas </a:t>
            </a:r>
            <a:r>
              <a:rPr lang="en-US" sz="1400" i="0" err="1">
                <a:ea typeface="Segoe UI" pitchFamily="34" charset="0"/>
                <a:cs typeface="Segoe UI" pitchFamily="34" charset="0"/>
              </a:rPr>
              <a:t>porttitor</a:t>
            </a:r>
            <a:r>
              <a:rPr lang="en-US" sz="1400" i="0">
                <a:ea typeface="Segoe UI" pitchFamily="34" charset="0"/>
                <a:cs typeface="Segoe UI" pitchFamily="34" charset="0"/>
              </a:rPr>
              <a:t> </a:t>
            </a:r>
            <a:r>
              <a:rPr lang="en-US" sz="1400" i="0" err="1">
                <a:ea typeface="Segoe UI" pitchFamily="34" charset="0"/>
                <a:cs typeface="Segoe UI" pitchFamily="34" charset="0"/>
              </a:rPr>
              <a:t>congue</a:t>
            </a:r>
            <a:r>
              <a:rPr lang="en-US" sz="1400" i="0">
                <a:ea typeface="Segoe UI" pitchFamily="34" charset="0"/>
                <a:cs typeface="Segoe UI" pitchFamily="34" charset="0"/>
              </a:rPr>
              <a:t> </a:t>
            </a:r>
            <a:r>
              <a:rPr lang="en-US" sz="1400" i="0" err="1">
                <a:ea typeface="Segoe UI" pitchFamily="34" charset="0"/>
                <a:cs typeface="Segoe UI" pitchFamily="34" charset="0"/>
              </a:rPr>
              <a:t>massa</a:t>
            </a:r>
            <a:r>
              <a:rPr lang="en-US" sz="1400" i="0">
                <a:ea typeface="Segoe UI" pitchFamily="34" charset="0"/>
                <a:cs typeface="Segoe UI" pitchFamily="34" charset="0"/>
              </a:rPr>
              <a:t>. </a:t>
            </a:r>
            <a:r>
              <a:rPr lang="en-US" sz="1400" i="0" err="1">
                <a:ea typeface="Segoe UI" pitchFamily="34" charset="0"/>
                <a:cs typeface="Segoe UI" pitchFamily="34" charset="0"/>
              </a:rPr>
              <a:t>Fusce</a:t>
            </a:r>
            <a:r>
              <a:rPr lang="en-US" sz="1400" i="0">
                <a:ea typeface="Segoe UI" pitchFamily="34" charset="0"/>
                <a:cs typeface="Segoe UI" pitchFamily="34" charset="0"/>
              </a:rPr>
              <a:t> </a:t>
            </a:r>
            <a:r>
              <a:rPr lang="en-US" sz="1400" i="0" err="1">
                <a:ea typeface="Segoe UI" pitchFamily="34" charset="0"/>
                <a:cs typeface="Segoe UI" pitchFamily="34" charset="0"/>
              </a:rPr>
              <a:t>posuere</a:t>
            </a:r>
            <a:r>
              <a:rPr lang="en-US" sz="1400" i="0">
                <a:ea typeface="Segoe UI" pitchFamily="34" charset="0"/>
                <a:cs typeface="Segoe UI" pitchFamily="34" charset="0"/>
              </a:rPr>
              <a:t>, magna sed pulvinar </a:t>
            </a:r>
            <a:r>
              <a:rPr lang="en-US" sz="1400" i="0" err="1">
                <a:ea typeface="Segoe UI" pitchFamily="34" charset="0"/>
                <a:cs typeface="Segoe UI" pitchFamily="34" charset="0"/>
              </a:rPr>
              <a:t>ultricies</a:t>
            </a:r>
            <a:r>
              <a:rPr lang="en-US" sz="1400" i="0">
                <a:ea typeface="Segoe UI" pitchFamily="34" charset="0"/>
                <a:cs typeface="Segoe UI" pitchFamily="34" charset="0"/>
              </a:rPr>
              <a:t>, </a:t>
            </a:r>
            <a:r>
              <a:rPr lang="en-US" sz="1400" i="0" err="1">
                <a:ea typeface="Segoe UI" pitchFamily="34" charset="0"/>
                <a:cs typeface="Segoe UI" pitchFamily="34" charset="0"/>
              </a:rPr>
              <a:t>purus</a:t>
            </a:r>
            <a:r>
              <a:rPr lang="en-US" sz="1400" i="0">
                <a:ea typeface="Segoe UI" pitchFamily="34" charset="0"/>
                <a:cs typeface="Segoe UI" pitchFamily="34" charset="0"/>
              </a:rPr>
              <a:t> </a:t>
            </a:r>
            <a:r>
              <a:rPr lang="en-US" sz="1400" i="0" err="1">
                <a:ea typeface="Segoe UI" pitchFamily="34" charset="0"/>
                <a:cs typeface="Segoe UI" pitchFamily="34" charset="0"/>
              </a:rPr>
              <a:t>lectus</a:t>
            </a:r>
            <a:r>
              <a:rPr lang="en-US" sz="1400" i="0">
                <a:ea typeface="Segoe UI" pitchFamily="34" charset="0"/>
                <a:cs typeface="Segoe UI" pitchFamily="34" charset="0"/>
              </a:rPr>
              <a:t> </a:t>
            </a:r>
            <a:r>
              <a:rPr lang="en-US" sz="1400" i="0" err="1">
                <a:ea typeface="Segoe UI" pitchFamily="34" charset="0"/>
                <a:cs typeface="Segoe UI" pitchFamily="34" charset="0"/>
              </a:rPr>
              <a:t>malesuada</a:t>
            </a:r>
            <a:r>
              <a:rPr lang="en-US" sz="1400" i="0">
                <a:ea typeface="Segoe UI" pitchFamily="34" charset="0"/>
                <a:cs typeface="Segoe UI" pitchFamily="34" charset="0"/>
              </a:rPr>
              <a:t> libero, sit </a:t>
            </a:r>
            <a:r>
              <a:rPr lang="en-US" sz="1400" i="0" err="1">
                <a:ea typeface="Segoe UI" pitchFamily="34" charset="0"/>
                <a:cs typeface="Segoe UI" pitchFamily="34" charset="0"/>
              </a:rPr>
              <a:t>amet</a:t>
            </a:r>
            <a:r>
              <a:rPr lang="en-US" sz="1400" i="0">
                <a:ea typeface="Segoe UI" pitchFamily="34" charset="0"/>
                <a:cs typeface="Segoe UI" pitchFamily="34" charset="0"/>
              </a:rPr>
              <a:t> </a:t>
            </a:r>
            <a:r>
              <a:rPr lang="en-US" sz="1400" i="0" err="1">
                <a:ea typeface="Segoe UI" pitchFamily="34" charset="0"/>
                <a:cs typeface="Segoe UI" pitchFamily="34" charset="0"/>
              </a:rPr>
              <a:t>commodo</a:t>
            </a:r>
            <a:r>
              <a:rPr lang="en-US" sz="1400" i="0">
                <a:ea typeface="Segoe UI" pitchFamily="34" charset="0"/>
                <a:cs typeface="Segoe UI" pitchFamily="34" charset="0"/>
              </a:rPr>
              <a:t> magna </a:t>
            </a:r>
            <a:r>
              <a:rPr lang="en-US" sz="1400" i="0" err="1">
                <a:ea typeface="Segoe UI" pitchFamily="34" charset="0"/>
                <a:cs typeface="Segoe UI" pitchFamily="34" charset="0"/>
              </a:rPr>
              <a:t>eros</a:t>
            </a:r>
            <a:r>
              <a:rPr lang="en-US" sz="1400" i="0">
                <a:ea typeface="Segoe UI" pitchFamily="34" charset="0"/>
                <a:cs typeface="Segoe UI" pitchFamily="34" charset="0"/>
              </a:rPr>
              <a:t> </a:t>
            </a:r>
            <a:r>
              <a:rPr lang="en-US" sz="1400" i="0" err="1">
                <a:ea typeface="Segoe UI" pitchFamily="34" charset="0"/>
                <a:cs typeface="Segoe UI" pitchFamily="34" charset="0"/>
              </a:rPr>
              <a:t>quis</a:t>
            </a:r>
            <a:r>
              <a:rPr lang="en-US" sz="1400" i="0">
                <a:ea typeface="Segoe UI" pitchFamily="34" charset="0"/>
                <a:cs typeface="Segoe UI" pitchFamily="34" charset="0"/>
              </a:rPr>
              <a:t> </a:t>
            </a:r>
            <a:r>
              <a:rPr lang="en-US" sz="1400" i="0" err="1">
                <a:ea typeface="Segoe UI" pitchFamily="34" charset="0"/>
                <a:cs typeface="Segoe UI" pitchFamily="34" charset="0"/>
              </a:rPr>
              <a:t>urna</a:t>
            </a:r>
            <a:r>
              <a:rPr lang="en-US" sz="1400" i="0">
                <a:ea typeface="Segoe UI" pitchFamily="34" charset="0"/>
                <a:cs typeface="Segoe UI" pitchFamily="34" charset="0"/>
              </a:rPr>
              <a:t>.</a:t>
            </a:r>
          </a:p>
          <a:p>
            <a:pPr lvl="0" defTabSz="932472" fontAlgn="base">
              <a:spcAft>
                <a:spcPct val="0"/>
              </a:spcAft>
              <a:defRPr/>
            </a:pPr>
            <a:r>
              <a:rPr lang="en-US" sz="1400" i="0">
                <a:ea typeface="Segoe UI" pitchFamily="34" charset="0"/>
                <a:cs typeface="Segoe UI" pitchFamily="34" charset="0"/>
              </a:rPr>
              <a:t>Nunc </a:t>
            </a:r>
            <a:r>
              <a:rPr lang="en-US" sz="1400" i="0" err="1">
                <a:ea typeface="Segoe UI" pitchFamily="34" charset="0"/>
                <a:cs typeface="Segoe UI" pitchFamily="34" charset="0"/>
              </a:rPr>
              <a:t>viverra</a:t>
            </a:r>
            <a:r>
              <a:rPr lang="en-US" sz="1400" i="0">
                <a:ea typeface="Segoe UI" pitchFamily="34" charset="0"/>
                <a:cs typeface="Segoe UI" pitchFamily="34" charset="0"/>
              </a:rPr>
              <a:t> </a:t>
            </a:r>
            <a:r>
              <a:rPr lang="en-US" sz="1400" i="0" err="1">
                <a:ea typeface="Segoe UI" pitchFamily="34" charset="0"/>
                <a:cs typeface="Segoe UI" pitchFamily="34" charset="0"/>
              </a:rPr>
              <a:t>imperdiet</a:t>
            </a:r>
            <a:r>
              <a:rPr lang="en-US" sz="1400" i="0">
                <a:ea typeface="Segoe UI" pitchFamily="34" charset="0"/>
                <a:cs typeface="Segoe UI" pitchFamily="34" charset="0"/>
              </a:rPr>
              <a:t> </a:t>
            </a:r>
            <a:r>
              <a:rPr lang="en-US" sz="1400" i="0" err="1">
                <a:ea typeface="Segoe UI" pitchFamily="34" charset="0"/>
                <a:cs typeface="Segoe UI" pitchFamily="34" charset="0"/>
              </a:rPr>
              <a:t>enim</a:t>
            </a:r>
            <a:r>
              <a:rPr lang="en-US" sz="1400" i="0">
                <a:ea typeface="Segoe UI" pitchFamily="34" charset="0"/>
                <a:cs typeface="Segoe UI" pitchFamily="34" charset="0"/>
              </a:rPr>
              <a:t>. </a:t>
            </a:r>
            <a:r>
              <a:rPr lang="en-US" sz="1400" i="0" err="1">
                <a:ea typeface="Segoe UI" pitchFamily="34" charset="0"/>
                <a:cs typeface="Segoe UI" pitchFamily="34" charset="0"/>
              </a:rPr>
              <a:t>Fusce</a:t>
            </a:r>
            <a:r>
              <a:rPr lang="en-US" sz="1400" i="0">
                <a:ea typeface="Segoe UI" pitchFamily="34" charset="0"/>
                <a:cs typeface="Segoe UI" pitchFamily="34" charset="0"/>
              </a:rPr>
              <a:t> est. </a:t>
            </a:r>
            <a:r>
              <a:rPr lang="en-US" sz="1400" i="0" err="1">
                <a:ea typeface="Segoe UI" pitchFamily="34" charset="0"/>
                <a:cs typeface="Segoe UI" pitchFamily="34" charset="0"/>
              </a:rPr>
              <a:t>Vivamus</a:t>
            </a:r>
            <a:r>
              <a:rPr lang="en-US" sz="1400" i="0">
                <a:ea typeface="Segoe UI" pitchFamily="34" charset="0"/>
                <a:cs typeface="Segoe UI" pitchFamily="34" charset="0"/>
              </a:rPr>
              <a:t> a </a:t>
            </a:r>
            <a:r>
              <a:rPr lang="en-US" sz="1400" i="0" err="1">
                <a:ea typeface="Segoe UI" pitchFamily="34" charset="0"/>
                <a:cs typeface="Segoe UI" pitchFamily="34" charset="0"/>
              </a:rPr>
              <a:t>tellus</a:t>
            </a:r>
            <a:r>
              <a:rPr lang="en-US" sz="1400" i="0">
                <a:ea typeface="Segoe UI" pitchFamily="34" charset="0"/>
                <a:cs typeface="Segoe UI" pitchFamily="34" charset="0"/>
              </a:rPr>
              <a:t>.</a:t>
            </a:r>
          </a:p>
          <a:p>
            <a:pPr lvl="0" defTabSz="932472" fontAlgn="base">
              <a:spcAft>
                <a:spcPct val="0"/>
              </a:spcAft>
              <a:defRPr/>
            </a:pPr>
            <a:r>
              <a:rPr lang="en-US" sz="1400" i="0" err="1">
                <a:ea typeface="Segoe UI" pitchFamily="34" charset="0"/>
                <a:cs typeface="Segoe UI" pitchFamily="34" charset="0"/>
              </a:rPr>
              <a:t>Pellentesque</a:t>
            </a:r>
            <a:r>
              <a:rPr lang="en-US" sz="1400" i="0">
                <a:ea typeface="Segoe UI" pitchFamily="34" charset="0"/>
                <a:cs typeface="Segoe UI" pitchFamily="34" charset="0"/>
              </a:rPr>
              <a:t> habitant </a:t>
            </a:r>
            <a:r>
              <a:rPr lang="en-US" sz="1400" i="0" err="1">
                <a:ea typeface="Segoe UI" pitchFamily="34" charset="0"/>
                <a:cs typeface="Segoe UI" pitchFamily="34" charset="0"/>
              </a:rPr>
              <a:t>morbi</a:t>
            </a:r>
            <a:r>
              <a:rPr lang="en-US" sz="1400" i="0">
                <a:ea typeface="Segoe UI" pitchFamily="34" charset="0"/>
                <a:cs typeface="Segoe UI" pitchFamily="34" charset="0"/>
              </a:rPr>
              <a:t> </a:t>
            </a:r>
            <a:r>
              <a:rPr lang="en-US" sz="1400" i="0" err="1">
                <a:ea typeface="Segoe UI" pitchFamily="34" charset="0"/>
                <a:cs typeface="Segoe UI" pitchFamily="34" charset="0"/>
              </a:rPr>
              <a:t>tristique</a:t>
            </a:r>
            <a:r>
              <a:rPr lang="en-US" sz="1400" i="0">
                <a:ea typeface="Segoe UI" pitchFamily="34" charset="0"/>
                <a:cs typeface="Segoe UI" pitchFamily="34" charset="0"/>
              </a:rPr>
              <a:t> </a:t>
            </a:r>
            <a:r>
              <a:rPr lang="en-US" sz="1400" i="0" err="1">
                <a:ea typeface="Segoe UI" pitchFamily="34" charset="0"/>
                <a:cs typeface="Segoe UI" pitchFamily="34" charset="0"/>
              </a:rPr>
              <a:t>senectus</a:t>
            </a:r>
            <a:r>
              <a:rPr lang="en-US" sz="1400" i="0">
                <a:ea typeface="Segoe UI" pitchFamily="34" charset="0"/>
                <a:cs typeface="Segoe UI" pitchFamily="34" charset="0"/>
              </a:rPr>
              <a:t> et </a:t>
            </a:r>
            <a:r>
              <a:rPr lang="en-US" sz="1400" i="0" err="1">
                <a:ea typeface="Segoe UI" pitchFamily="34" charset="0"/>
                <a:cs typeface="Segoe UI" pitchFamily="34" charset="0"/>
              </a:rPr>
              <a:t>netus</a:t>
            </a:r>
            <a:r>
              <a:rPr lang="en-US" sz="1400" i="0">
                <a:ea typeface="Segoe UI" pitchFamily="34" charset="0"/>
                <a:cs typeface="Segoe UI" pitchFamily="34" charset="0"/>
              </a:rPr>
              <a:t> et </a:t>
            </a:r>
            <a:r>
              <a:rPr lang="en-US" sz="1400" i="0" err="1">
                <a:ea typeface="Segoe UI" pitchFamily="34" charset="0"/>
                <a:cs typeface="Segoe UI" pitchFamily="34" charset="0"/>
              </a:rPr>
              <a:t>malesuada</a:t>
            </a:r>
            <a:r>
              <a:rPr lang="en-US" sz="1400" i="0">
                <a:ea typeface="Segoe UI" pitchFamily="34" charset="0"/>
                <a:cs typeface="Segoe UI" pitchFamily="34" charset="0"/>
              </a:rPr>
              <a:t> fames ac </a:t>
            </a:r>
            <a:r>
              <a:rPr lang="en-US" sz="1400" i="0" err="1">
                <a:ea typeface="Segoe UI" pitchFamily="34" charset="0"/>
                <a:cs typeface="Segoe UI" pitchFamily="34" charset="0"/>
              </a:rPr>
              <a:t>turpis</a:t>
            </a:r>
            <a:r>
              <a:rPr lang="en-US" sz="1400" i="0">
                <a:ea typeface="Segoe UI" pitchFamily="34" charset="0"/>
                <a:cs typeface="Segoe UI" pitchFamily="34" charset="0"/>
              </a:rPr>
              <a:t> </a:t>
            </a:r>
            <a:r>
              <a:rPr lang="en-US" sz="1400" i="0" err="1">
                <a:ea typeface="Segoe UI" pitchFamily="34" charset="0"/>
                <a:cs typeface="Segoe UI" pitchFamily="34" charset="0"/>
              </a:rPr>
              <a:t>egestas</a:t>
            </a:r>
            <a:r>
              <a:rPr lang="en-US" sz="1400" i="0">
                <a:ea typeface="Segoe UI" pitchFamily="34" charset="0"/>
                <a:cs typeface="Segoe UI" pitchFamily="34" charset="0"/>
              </a:rPr>
              <a:t>. </a:t>
            </a:r>
            <a:r>
              <a:rPr lang="en-US" sz="1400" i="0" err="1">
                <a:ea typeface="Segoe UI" pitchFamily="34" charset="0"/>
                <a:cs typeface="Segoe UI" pitchFamily="34" charset="0"/>
              </a:rPr>
              <a:t>Proin</a:t>
            </a:r>
            <a:r>
              <a:rPr lang="en-US" sz="1400" i="0">
                <a:ea typeface="Segoe UI" pitchFamily="34" charset="0"/>
                <a:cs typeface="Segoe UI" pitchFamily="34" charset="0"/>
              </a:rPr>
              <a:t> pharetra </a:t>
            </a:r>
            <a:r>
              <a:rPr lang="en-US" sz="1400" i="0" err="1">
                <a:ea typeface="Segoe UI" pitchFamily="34" charset="0"/>
                <a:cs typeface="Segoe UI" pitchFamily="34" charset="0"/>
              </a:rPr>
              <a:t>nonummy</a:t>
            </a:r>
            <a:r>
              <a:rPr lang="en-US" sz="1400" i="0">
                <a:ea typeface="Segoe UI" pitchFamily="34" charset="0"/>
                <a:cs typeface="Segoe UI" pitchFamily="34" charset="0"/>
              </a:rPr>
              <a:t> </a:t>
            </a:r>
            <a:r>
              <a:rPr lang="en-US" sz="1400" i="0" err="1">
                <a:ea typeface="Segoe UI" pitchFamily="34" charset="0"/>
                <a:cs typeface="Segoe UI" pitchFamily="34" charset="0"/>
              </a:rPr>
              <a:t>pede</a:t>
            </a:r>
            <a:r>
              <a:rPr lang="en-US" sz="1400" i="0">
                <a:ea typeface="Segoe UI" pitchFamily="34" charset="0"/>
                <a:cs typeface="Segoe UI" pitchFamily="34" charset="0"/>
              </a:rPr>
              <a:t>. </a:t>
            </a:r>
            <a:r>
              <a:rPr lang="en-US" sz="1400" i="0" err="1">
                <a:ea typeface="Segoe UI" pitchFamily="34" charset="0"/>
                <a:cs typeface="Segoe UI" pitchFamily="34" charset="0"/>
              </a:rPr>
              <a:t>Mauris</a:t>
            </a:r>
            <a:r>
              <a:rPr lang="en-US" sz="1400" i="0">
                <a:ea typeface="Segoe UI" pitchFamily="34" charset="0"/>
                <a:cs typeface="Segoe UI" pitchFamily="34" charset="0"/>
              </a:rPr>
              <a:t> et </a:t>
            </a:r>
            <a:r>
              <a:rPr lang="en-US" sz="1400" i="0" err="1">
                <a:ea typeface="Segoe UI" pitchFamily="34" charset="0"/>
                <a:cs typeface="Segoe UI" pitchFamily="34" charset="0"/>
              </a:rPr>
              <a:t>orci</a:t>
            </a:r>
            <a:r>
              <a:rPr lang="en-US" sz="1400" i="0">
                <a:ea typeface="Segoe UI" pitchFamily="34" charset="0"/>
                <a:cs typeface="Segoe UI" pitchFamily="34" charset="0"/>
              </a:rPr>
              <a:t>.</a:t>
            </a:r>
          </a:p>
        </p:txBody>
      </p:sp>
      <p:sp>
        <p:nvSpPr>
          <p:cNvPr id="41" name="Text Placeholder 5">
            <a:extLst>
              <a:ext uri="{FF2B5EF4-FFF2-40B4-BE49-F238E27FC236}">
                <a16:creationId xmlns:a16="http://schemas.microsoft.com/office/drawing/2014/main" id="{60C16598-41EA-4144-9C1F-9B5C497CB72B}"/>
              </a:ext>
            </a:extLst>
          </p:cNvPr>
          <p:cNvSpPr>
            <a:spLocks noGrp="1"/>
          </p:cNvSpPr>
          <p:nvPr>
            <p:ph type="body" sz="quarter" idx="16" hasCustomPrompt="1"/>
          </p:nvPr>
        </p:nvSpPr>
        <p:spPr>
          <a:xfrm>
            <a:off x="6273657" y="1982787"/>
            <a:ext cx="2544763" cy="4568483"/>
          </a:xfrm>
        </p:spPr>
        <p:txBody>
          <a:bodyPr>
            <a:noAutofit/>
          </a:bodyPr>
          <a:lstStyle>
            <a:lvl1pPr marL="0" indent="0">
              <a:spcBef>
                <a:spcPts val="1200"/>
              </a:spcBef>
              <a:buNone/>
              <a:defRPr sz="1400" i="0">
                <a:solidFill>
                  <a:schemeClr val="tx1"/>
                </a:solidFill>
              </a:defRPr>
            </a:lvl1pPr>
            <a:lvl2pPr>
              <a:defRPr sz="1400" i="0"/>
            </a:lvl2pPr>
            <a:lvl3pPr>
              <a:defRPr sz="1400" i="0"/>
            </a:lvl3pPr>
            <a:lvl4pPr>
              <a:defRPr sz="1400" i="0"/>
            </a:lvl4pPr>
            <a:lvl5pPr>
              <a:defRPr sz="1400" i="0"/>
            </a:lvl5pPr>
          </a:lstStyle>
          <a:p>
            <a:pPr lvl="0" defTabSz="932472" fontAlgn="base">
              <a:spcAft>
                <a:spcPct val="0"/>
              </a:spcAft>
              <a:defRPr/>
            </a:pPr>
            <a:r>
              <a:rPr lang="en-US" sz="1400" i="0">
                <a:ea typeface="Segoe UI" pitchFamily="34" charset="0"/>
                <a:cs typeface="Segoe UI" pitchFamily="34" charset="0"/>
              </a:rPr>
              <a:t>Lorem ipsum dolor sit </a:t>
            </a:r>
            <a:r>
              <a:rPr lang="en-US" sz="1400" i="0" err="1">
                <a:ea typeface="Segoe UI" pitchFamily="34" charset="0"/>
                <a:cs typeface="Segoe UI" pitchFamily="34" charset="0"/>
              </a:rPr>
              <a:t>amet</a:t>
            </a:r>
            <a:r>
              <a:rPr lang="en-US" sz="1400" i="0">
                <a:ea typeface="Segoe UI" pitchFamily="34" charset="0"/>
                <a:cs typeface="Segoe UI" pitchFamily="34" charset="0"/>
              </a:rPr>
              <a:t>, </a:t>
            </a:r>
            <a:r>
              <a:rPr lang="en-US" sz="1400" i="0" err="1">
                <a:ea typeface="Segoe UI" pitchFamily="34" charset="0"/>
                <a:cs typeface="Segoe UI" pitchFamily="34" charset="0"/>
              </a:rPr>
              <a:t>consectetuer</a:t>
            </a:r>
            <a:r>
              <a:rPr lang="en-US" sz="1400" i="0">
                <a:ea typeface="Segoe UI" pitchFamily="34" charset="0"/>
                <a:cs typeface="Segoe UI" pitchFamily="34" charset="0"/>
              </a:rPr>
              <a:t> </a:t>
            </a:r>
            <a:r>
              <a:rPr lang="en-US" sz="1400" i="0" err="1">
                <a:ea typeface="Segoe UI" pitchFamily="34" charset="0"/>
                <a:cs typeface="Segoe UI" pitchFamily="34" charset="0"/>
              </a:rPr>
              <a:t>adipiscing</a:t>
            </a:r>
            <a:r>
              <a:rPr lang="en-US" sz="1400" i="0">
                <a:ea typeface="Segoe UI" pitchFamily="34" charset="0"/>
                <a:cs typeface="Segoe UI" pitchFamily="34" charset="0"/>
              </a:rPr>
              <a:t> </a:t>
            </a:r>
            <a:r>
              <a:rPr lang="en-US" sz="1400" i="0" err="1">
                <a:ea typeface="Segoe UI" pitchFamily="34" charset="0"/>
                <a:cs typeface="Segoe UI" pitchFamily="34" charset="0"/>
              </a:rPr>
              <a:t>elit</a:t>
            </a:r>
            <a:r>
              <a:rPr lang="en-US" sz="1400" i="0">
                <a:ea typeface="Segoe UI" pitchFamily="34" charset="0"/>
                <a:cs typeface="Segoe UI" pitchFamily="34" charset="0"/>
              </a:rPr>
              <a:t>. Maecenas </a:t>
            </a:r>
            <a:r>
              <a:rPr lang="en-US" sz="1400" i="0" err="1">
                <a:ea typeface="Segoe UI" pitchFamily="34" charset="0"/>
                <a:cs typeface="Segoe UI" pitchFamily="34" charset="0"/>
              </a:rPr>
              <a:t>porttitor</a:t>
            </a:r>
            <a:r>
              <a:rPr lang="en-US" sz="1400" i="0">
                <a:ea typeface="Segoe UI" pitchFamily="34" charset="0"/>
                <a:cs typeface="Segoe UI" pitchFamily="34" charset="0"/>
              </a:rPr>
              <a:t> </a:t>
            </a:r>
            <a:r>
              <a:rPr lang="en-US" sz="1400" i="0" err="1">
                <a:ea typeface="Segoe UI" pitchFamily="34" charset="0"/>
                <a:cs typeface="Segoe UI" pitchFamily="34" charset="0"/>
              </a:rPr>
              <a:t>congue</a:t>
            </a:r>
            <a:r>
              <a:rPr lang="en-US" sz="1400" i="0">
                <a:ea typeface="Segoe UI" pitchFamily="34" charset="0"/>
                <a:cs typeface="Segoe UI" pitchFamily="34" charset="0"/>
              </a:rPr>
              <a:t> </a:t>
            </a:r>
            <a:r>
              <a:rPr lang="en-US" sz="1400" i="0" err="1">
                <a:ea typeface="Segoe UI" pitchFamily="34" charset="0"/>
                <a:cs typeface="Segoe UI" pitchFamily="34" charset="0"/>
              </a:rPr>
              <a:t>massa</a:t>
            </a:r>
            <a:r>
              <a:rPr lang="en-US" sz="1400" i="0">
                <a:ea typeface="Segoe UI" pitchFamily="34" charset="0"/>
                <a:cs typeface="Segoe UI" pitchFamily="34" charset="0"/>
              </a:rPr>
              <a:t>. </a:t>
            </a:r>
            <a:r>
              <a:rPr lang="en-US" sz="1400" i="0" err="1">
                <a:ea typeface="Segoe UI" pitchFamily="34" charset="0"/>
                <a:cs typeface="Segoe UI" pitchFamily="34" charset="0"/>
              </a:rPr>
              <a:t>Fusce</a:t>
            </a:r>
            <a:r>
              <a:rPr lang="en-US" sz="1400" i="0">
                <a:ea typeface="Segoe UI" pitchFamily="34" charset="0"/>
                <a:cs typeface="Segoe UI" pitchFamily="34" charset="0"/>
              </a:rPr>
              <a:t> </a:t>
            </a:r>
            <a:r>
              <a:rPr lang="en-US" sz="1400" i="0" err="1">
                <a:ea typeface="Segoe UI" pitchFamily="34" charset="0"/>
                <a:cs typeface="Segoe UI" pitchFamily="34" charset="0"/>
              </a:rPr>
              <a:t>posuere</a:t>
            </a:r>
            <a:r>
              <a:rPr lang="en-US" sz="1400" i="0">
                <a:ea typeface="Segoe UI" pitchFamily="34" charset="0"/>
                <a:cs typeface="Segoe UI" pitchFamily="34" charset="0"/>
              </a:rPr>
              <a:t>, magna sed pulvinar </a:t>
            </a:r>
            <a:r>
              <a:rPr lang="en-US" sz="1400" i="0" err="1">
                <a:ea typeface="Segoe UI" pitchFamily="34" charset="0"/>
                <a:cs typeface="Segoe UI" pitchFamily="34" charset="0"/>
              </a:rPr>
              <a:t>ultricies</a:t>
            </a:r>
            <a:r>
              <a:rPr lang="en-US" sz="1400" i="0">
                <a:ea typeface="Segoe UI" pitchFamily="34" charset="0"/>
                <a:cs typeface="Segoe UI" pitchFamily="34" charset="0"/>
              </a:rPr>
              <a:t>, </a:t>
            </a:r>
            <a:r>
              <a:rPr lang="en-US" sz="1400" i="0" err="1">
                <a:ea typeface="Segoe UI" pitchFamily="34" charset="0"/>
                <a:cs typeface="Segoe UI" pitchFamily="34" charset="0"/>
              </a:rPr>
              <a:t>purus</a:t>
            </a:r>
            <a:r>
              <a:rPr lang="en-US" sz="1400" i="0">
                <a:ea typeface="Segoe UI" pitchFamily="34" charset="0"/>
                <a:cs typeface="Segoe UI" pitchFamily="34" charset="0"/>
              </a:rPr>
              <a:t> </a:t>
            </a:r>
            <a:r>
              <a:rPr lang="en-US" sz="1400" i="0" err="1">
                <a:ea typeface="Segoe UI" pitchFamily="34" charset="0"/>
                <a:cs typeface="Segoe UI" pitchFamily="34" charset="0"/>
              </a:rPr>
              <a:t>lectus</a:t>
            </a:r>
            <a:r>
              <a:rPr lang="en-US" sz="1400" i="0">
                <a:ea typeface="Segoe UI" pitchFamily="34" charset="0"/>
                <a:cs typeface="Segoe UI" pitchFamily="34" charset="0"/>
              </a:rPr>
              <a:t> </a:t>
            </a:r>
            <a:r>
              <a:rPr lang="en-US" sz="1400" i="0" err="1">
                <a:ea typeface="Segoe UI" pitchFamily="34" charset="0"/>
                <a:cs typeface="Segoe UI" pitchFamily="34" charset="0"/>
              </a:rPr>
              <a:t>malesuada</a:t>
            </a:r>
            <a:r>
              <a:rPr lang="en-US" sz="1400" i="0">
                <a:ea typeface="Segoe UI" pitchFamily="34" charset="0"/>
                <a:cs typeface="Segoe UI" pitchFamily="34" charset="0"/>
              </a:rPr>
              <a:t> libero, sit </a:t>
            </a:r>
            <a:r>
              <a:rPr lang="en-US" sz="1400" i="0" err="1">
                <a:ea typeface="Segoe UI" pitchFamily="34" charset="0"/>
                <a:cs typeface="Segoe UI" pitchFamily="34" charset="0"/>
              </a:rPr>
              <a:t>amet</a:t>
            </a:r>
            <a:r>
              <a:rPr lang="en-US" sz="1400" i="0">
                <a:ea typeface="Segoe UI" pitchFamily="34" charset="0"/>
                <a:cs typeface="Segoe UI" pitchFamily="34" charset="0"/>
              </a:rPr>
              <a:t> </a:t>
            </a:r>
            <a:r>
              <a:rPr lang="en-US" sz="1400" i="0" err="1">
                <a:ea typeface="Segoe UI" pitchFamily="34" charset="0"/>
                <a:cs typeface="Segoe UI" pitchFamily="34" charset="0"/>
              </a:rPr>
              <a:t>commodo</a:t>
            </a:r>
            <a:r>
              <a:rPr lang="en-US" sz="1400" i="0">
                <a:ea typeface="Segoe UI" pitchFamily="34" charset="0"/>
                <a:cs typeface="Segoe UI" pitchFamily="34" charset="0"/>
              </a:rPr>
              <a:t> magna </a:t>
            </a:r>
            <a:r>
              <a:rPr lang="en-US" sz="1400" i="0" err="1">
                <a:ea typeface="Segoe UI" pitchFamily="34" charset="0"/>
                <a:cs typeface="Segoe UI" pitchFamily="34" charset="0"/>
              </a:rPr>
              <a:t>eros</a:t>
            </a:r>
            <a:r>
              <a:rPr lang="en-US" sz="1400" i="0">
                <a:ea typeface="Segoe UI" pitchFamily="34" charset="0"/>
                <a:cs typeface="Segoe UI" pitchFamily="34" charset="0"/>
              </a:rPr>
              <a:t> </a:t>
            </a:r>
            <a:r>
              <a:rPr lang="en-US" sz="1400" i="0" err="1">
                <a:ea typeface="Segoe UI" pitchFamily="34" charset="0"/>
                <a:cs typeface="Segoe UI" pitchFamily="34" charset="0"/>
              </a:rPr>
              <a:t>quis</a:t>
            </a:r>
            <a:r>
              <a:rPr lang="en-US" sz="1400" i="0">
                <a:ea typeface="Segoe UI" pitchFamily="34" charset="0"/>
                <a:cs typeface="Segoe UI" pitchFamily="34" charset="0"/>
              </a:rPr>
              <a:t> </a:t>
            </a:r>
            <a:r>
              <a:rPr lang="en-US" sz="1400" i="0" err="1">
                <a:ea typeface="Segoe UI" pitchFamily="34" charset="0"/>
                <a:cs typeface="Segoe UI" pitchFamily="34" charset="0"/>
              </a:rPr>
              <a:t>urna</a:t>
            </a:r>
            <a:r>
              <a:rPr lang="en-US" sz="1400" i="0">
                <a:ea typeface="Segoe UI" pitchFamily="34" charset="0"/>
                <a:cs typeface="Segoe UI" pitchFamily="34" charset="0"/>
              </a:rPr>
              <a:t>.</a:t>
            </a:r>
          </a:p>
          <a:p>
            <a:pPr lvl="0" defTabSz="932472" fontAlgn="base">
              <a:spcAft>
                <a:spcPct val="0"/>
              </a:spcAft>
              <a:defRPr/>
            </a:pPr>
            <a:r>
              <a:rPr lang="en-US" sz="1400" i="0">
                <a:ea typeface="Segoe UI" pitchFamily="34" charset="0"/>
                <a:cs typeface="Segoe UI" pitchFamily="34" charset="0"/>
              </a:rPr>
              <a:t>Nunc </a:t>
            </a:r>
            <a:r>
              <a:rPr lang="en-US" sz="1400" i="0" err="1">
                <a:ea typeface="Segoe UI" pitchFamily="34" charset="0"/>
                <a:cs typeface="Segoe UI" pitchFamily="34" charset="0"/>
              </a:rPr>
              <a:t>viverra</a:t>
            </a:r>
            <a:r>
              <a:rPr lang="en-US" sz="1400" i="0">
                <a:ea typeface="Segoe UI" pitchFamily="34" charset="0"/>
                <a:cs typeface="Segoe UI" pitchFamily="34" charset="0"/>
              </a:rPr>
              <a:t> </a:t>
            </a:r>
            <a:r>
              <a:rPr lang="en-US" sz="1400" i="0" err="1">
                <a:ea typeface="Segoe UI" pitchFamily="34" charset="0"/>
                <a:cs typeface="Segoe UI" pitchFamily="34" charset="0"/>
              </a:rPr>
              <a:t>imperdiet</a:t>
            </a:r>
            <a:r>
              <a:rPr lang="en-US" sz="1400" i="0">
                <a:ea typeface="Segoe UI" pitchFamily="34" charset="0"/>
                <a:cs typeface="Segoe UI" pitchFamily="34" charset="0"/>
              </a:rPr>
              <a:t> </a:t>
            </a:r>
            <a:r>
              <a:rPr lang="en-US" sz="1400" i="0" err="1">
                <a:ea typeface="Segoe UI" pitchFamily="34" charset="0"/>
                <a:cs typeface="Segoe UI" pitchFamily="34" charset="0"/>
              </a:rPr>
              <a:t>enim</a:t>
            </a:r>
            <a:r>
              <a:rPr lang="en-US" sz="1400" i="0">
                <a:ea typeface="Segoe UI" pitchFamily="34" charset="0"/>
                <a:cs typeface="Segoe UI" pitchFamily="34" charset="0"/>
              </a:rPr>
              <a:t>. </a:t>
            </a:r>
            <a:r>
              <a:rPr lang="en-US" sz="1400" i="0" err="1">
                <a:ea typeface="Segoe UI" pitchFamily="34" charset="0"/>
                <a:cs typeface="Segoe UI" pitchFamily="34" charset="0"/>
              </a:rPr>
              <a:t>Fusce</a:t>
            </a:r>
            <a:r>
              <a:rPr lang="en-US" sz="1400" i="0">
                <a:ea typeface="Segoe UI" pitchFamily="34" charset="0"/>
                <a:cs typeface="Segoe UI" pitchFamily="34" charset="0"/>
              </a:rPr>
              <a:t> est. </a:t>
            </a:r>
            <a:r>
              <a:rPr lang="en-US" sz="1400" i="0" err="1">
                <a:ea typeface="Segoe UI" pitchFamily="34" charset="0"/>
                <a:cs typeface="Segoe UI" pitchFamily="34" charset="0"/>
              </a:rPr>
              <a:t>Vivamus</a:t>
            </a:r>
            <a:r>
              <a:rPr lang="en-US" sz="1400" i="0">
                <a:ea typeface="Segoe UI" pitchFamily="34" charset="0"/>
                <a:cs typeface="Segoe UI" pitchFamily="34" charset="0"/>
              </a:rPr>
              <a:t> a </a:t>
            </a:r>
            <a:r>
              <a:rPr lang="en-US" sz="1400" i="0" err="1">
                <a:ea typeface="Segoe UI" pitchFamily="34" charset="0"/>
                <a:cs typeface="Segoe UI" pitchFamily="34" charset="0"/>
              </a:rPr>
              <a:t>tellus</a:t>
            </a:r>
            <a:r>
              <a:rPr lang="en-US" sz="1400" i="0">
                <a:ea typeface="Segoe UI" pitchFamily="34" charset="0"/>
                <a:cs typeface="Segoe UI" pitchFamily="34" charset="0"/>
              </a:rPr>
              <a:t>.</a:t>
            </a:r>
          </a:p>
          <a:p>
            <a:pPr lvl="0" defTabSz="932472" fontAlgn="base">
              <a:spcAft>
                <a:spcPct val="0"/>
              </a:spcAft>
              <a:defRPr/>
            </a:pPr>
            <a:r>
              <a:rPr lang="en-US" sz="1400" i="0" err="1">
                <a:ea typeface="Segoe UI" pitchFamily="34" charset="0"/>
                <a:cs typeface="Segoe UI" pitchFamily="34" charset="0"/>
              </a:rPr>
              <a:t>Pellentesque</a:t>
            </a:r>
            <a:r>
              <a:rPr lang="en-US" sz="1400" i="0">
                <a:ea typeface="Segoe UI" pitchFamily="34" charset="0"/>
                <a:cs typeface="Segoe UI" pitchFamily="34" charset="0"/>
              </a:rPr>
              <a:t> habitant </a:t>
            </a:r>
            <a:r>
              <a:rPr lang="en-US" sz="1400" i="0" err="1">
                <a:ea typeface="Segoe UI" pitchFamily="34" charset="0"/>
                <a:cs typeface="Segoe UI" pitchFamily="34" charset="0"/>
              </a:rPr>
              <a:t>morbi</a:t>
            </a:r>
            <a:r>
              <a:rPr lang="en-US" sz="1400" i="0">
                <a:ea typeface="Segoe UI" pitchFamily="34" charset="0"/>
                <a:cs typeface="Segoe UI" pitchFamily="34" charset="0"/>
              </a:rPr>
              <a:t> </a:t>
            </a:r>
            <a:r>
              <a:rPr lang="en-US" sz="1400" i="0" err="1">
                <a:ea typeface="Segoe UI" pitchFamily="34" charset="0"/>
                <a:cs typeface="Segoe UI" pitchFamily="34" charset="0"/>
              </a:rPr>
              <a:t>tristique</a:t>
            </a:r>
            <a:r>
              <a:rPr lang="en-US" sz="1400" i="0">
                <a:ea typeface="Segoe UI" pitchFamily="34" charset="0"/>
                <a:cs typeface="Segoe UI" pitchFamily="34" charset="0"/>
              </a:rPr>
              <a:t> </a:t>
            </a:r>
            <a:r>
              <a:rPr lang="en-US" sz="1400" i="0" err="1">
                <a:ea typeface="Segoe UI" pitchFamily="34" charset="0"/>
                <a:cs typeface="Segoe UI" pitchFamily="34" charset="0"/>
              </a:rPr>
              <a:t>senectus</a:t>
            </a:r>
            <a:r>
              <a:rPr lang="en-US" sz="1400" i="0">
                <a:ea typeface="Segoe UI" pitchFamily="34" charset="0"/>
                <a:cs typeface="Segoe UI" pitchFamily="34" charset="0"/>
              </a:rPr>
              <a:t> et </a:t>
            </a:r>
            <a:r>
              <a:rPr lang="en-US" sz="1400" i="0" err="1">
                <a:ea typeface="Segoe UI" pitchFamily="34" charset="0"/>
                <a:cs typeface="Segoe UI" pitchFamily="34" charset="0"/>
              </a:rPr>
              <a:t>netus</a:t>
            </a:r>
            <a:r>
              <a:rPr lang="en-US" sz="1400" i="0">
                <a:ea typeface="Segoe UI" pitchFamily="34" charset="0"/>
                <a:cs typeface="Segoe UI" pitchFamily="34" charset="0"/>
              </a:rPr>
              <a:t> et </a:t>
            </a:r>
            <a:r>
              <a:rPr lang="en-US" sz="1400" i="0" err="1">
                <a:ea typeface="Segoe UI" pitchFamily="34" charset="0"/>
                <a:cs typeface="Segoe UI" pitchFamily="34" charset="0"/>
              </a:rPr>
              <a:t>malesuada</a:t>
            </a:r>
            <a:r>
              <a:rPr lang="en-US" sz="1400" i="0">
                <a:ea typeface="Segoe UI" pitchFamily="34" charset="0"/>
                <a:cs typeface="Segoe UI" pitchFamily="34" charset="0"/>
              </a:rPr>
              <a:t> fames ac </a:t>
            </a:r>
            <a:r>
              <a:rPr lang="en-US" sz="1400" i="0" err="1">
                <a:ea typeface="Segoe UI" pitchFamily="34" charset="0"/>
                <a:cs typeface="Segoe UI" pitchFamily="34" charset="0"/>
              </a:rPr>
              <a:t>turpis</a:t>
            </a:r>
            <a:r>
              <a:rPr lang="en-US" sz="1400" i="0">
                <a:ea typeface="Segoe UI" pitchFamily="34" charset="0"/>
                <a:cs typeface="Segoe UI" pitchFamily="34" charset="0"/>
              </a:rPr>
              <a:t> </a:t>
            </a:r>
            <a:r>
              <a:rPr lang="en-US" sz="1400" i="0" err="1">
                <a:ea typeface="Segoe UI" pitchFamily="34" charset="0"/>
                <a:cs typeface="Segoe UI" pitchFamily="34" charset="0"/>
              </a:rPr>
              <a:t>egestas</a:t>
            </a:r>
            <a:r>
              <a:rPr lang="en-US" sz="1400" i="0">
                <a:ea typeface="Segoe UI" pitchFamily="34" charset="0"/>
                <a:cs typeface="Segoe UI" pitchFamily="34" charset="0"/>
              </a:rPr>
              <a:t>. </a:t>
            </a:r>
            <a:r>
              <a:rPr lang="en-US" sz="1400" i="0" err="1">
                <a:ea typeface="Segoe UI" pitchFamily="34" charset="0"/>
                <a:cs typeface="Segoe UI" pitchFamily="34" charset="0"/>
              </a:rPr>
              <a:t>Proin</a:t>
            </a:r>
            <a:r>
              <a:rPr lang="en-US" sz="1400" i="0">
                <a:ea typeface="Segoe UI" pitchFamily="34" charset="0"/>
                <a:cs typeface="Segoe UI" pitchFamily="34" charset="0"/>
              </a:rPr>
              <a:t> pharetra </a:t>
            </a:r>
            <a:r>
              <a:rPr lang="en-US" sz="1400" i="0" err="1">
                <a:ea typeface="Segoe UI" pitchFamily="34" charset="0"/>
                <a:cs typeface="Segoe UI" pitchFamily="34" charset="0"/>
              </a:rPr>
              <a:t>nonummy</a:t>
            </a:r>
            <a:r>
              <a:rPr lang="en-US" sz="1400" i="0">
                <a:ea typeface="Segoe UI" pitchFamily="34" charset="0"/>
                <a:cs typeface="Segoe UI" pitchFamily="34" charset="0"/>
              </a:rPr>
              <a:t> </a:t>
            </a:r>
            <a:r>
              <a:rPr lang="en-US" sz="1400" i="0" err="1">
                <a:ea typeface="Segoe UI" pitchFamily="34" charset="0"/>
                <a:cs typeface="Segoe UI" pitchFamily="34" charset="0"/>
              </a:rPr>
              <a:t>pede</a:t>
            </a:r>
            <a:r>
              <a:rPr lang="en-US" sz="1400" i="0">
                <a:ea typeface="Segoe UI" pitchFamily="34" charset="0"/>
                <a:cs typeface="Segoe UI" pitchFamily="34" charset="0"/>
              </a:rPr>
              <a:t>. </a:t>
            </a:r>
            <a:r>
              <a:rPr lang="en-US" sz="1400" i="0" err="1">
                <a:ea typeface="Segoe UI" pitchFamily="34" charset="0"/>
                <a:cs typeface="Segoe UI" pitchFamily="34" charset="0"/>
              </a:rPr>
              <a:t>Mauris</a:t>
            </a:r>
            <a:r>
              <a:rPr lang="en-US" sz="1400" i="0">
                <a:ea typeface="Segoe UI" pitchFamily="34" charset="0"/>
                <a:cs typeface="Segoe UI" pitchFamily="34" charset="0"/>
              </a:rPr>
              <a:t> et </a:t>
            </a:r>
            <a:r>
              <a:rPr lang="en-US" sz="1400" i="0" err="1">
                <a:ea typeface="Segoe UI" pitchFamily="34" charset="0"/>
                <a:cs typeface="Segoe UI" pitchFamily="34" charset="0"/>
              </a:rPr>
              <a:t>orci</a:t>
            </a:r>
            <a:r>
              <a:rPr lang="en-US" sz="1400" i="0">
                <a:ea typeface="Segoe UI" pitchFamily="34" charset="0"/>
                <a:cs typeface="Segoe UI" pitchFamily="34" charset="0"/>
              </a:rPr>
              <a:t>.</a:t>
            </a:r>
          </a:p>
        </p:txBody>
      </p:sp>
      <p:sp>
        <p:nvSpPr>
          <p:cNvPr id="42" name="Text Placeholder 5">
            <a:extLst>
              <a:ext uri="{FF2B5EF4-FFF2-40B4-BE49-F238E27FC236}">
                <a16:creationId xmlns:a16="http://schemas.microsoft.com/office/drawing/2014/main" id="{B1F7FB4F-0BB7-4379-A504-104E1AB62B15}"/>
              </a:ext>
            </a:extLst>
          </p:cNvPr>
          <p:cNvSpPr>
            <a:spLocks noGrp="1"/>
          </p:cNvSpPr>
          <p:nvPr>
            <p:ph type="body" sz="quarter" idx="17" hasCustomPrompt="1"/>
          </p:nvPr>
        </p:nvSpPr>
        <p:spPr>
          <a:xfrm>
            <a:off x="9074732" y="1982787"/>
            <a:ext cx="2544762" cy="4568483"/>
          </a:xfrm>
        </p:spPr>
        <p:txBody>
          <a:bodyPr>
            <a:noAutofit/>
          </a:bodyPr>
          <a:lstStyle>
            <a:lvl1pPr marL="0" indent="0">
              <a:spcBef>
                <a:spcPts val="1200"/>
              </a:spcBef>
              <a:buNone/>
              <a:defRPr sz="1400" i="0">
                <a:solidFill>
                  <a:schemeClr val="tx1"/>
                </a:solidFill>
              </a:defRPr>
            </a:lvl1pPr>
            <a:lvl2pPr>
              <a:defRPr sz="1400" i="0"/>
            </a:lvl2pPr>
            <a:lvl3pPr>
              <a:defRPr sz="1400" i="0"/>
            </a:lvl3pPr>
            <a:lvl4pPr>
              <a:defRPr sz="1400" i="0"/>
            </a:lvl4pPr>
            <a:lvl5pPr>
              <a:defRPr sz="1400" i="0"/>
            </a:lvl5pPr>
          </a:lstStyle>
          <a:p>
            <a:pPr lvl="0" defTabSz="932472" fontAlgn="base">
              <a:spcAft>
                <a:spcPct val="0"/>
              </a:spcAft>
              <a:defRPr/>
            </a:pPr>
            <a:r>
              <a:rPr lang="en-US" sz="1400" i="0">
                <a:ea typeface="Segoe UI" pitchFamily="34" charset="0"/>
                <a:cs typeface="Segoe UI" pitchFamily="34" charset="0"/>
              </a:rPr>
              <a:t>Lorem ipsum dolor sit </a:t>
            </a:r>
            <a:r>
              <a:rPr lang="en-US" sz="1400" i="0" err="1">
                <a:ea typeface="Segoe UI" pitchFamily="34" charset="0"/>
                <a:cs typeface="Segoe UI" pitchFamily="34" charset="0"/>
              </a:rPr>
              <a:t>amet</a:t>
            </a:r>
            <a:r>
              <a:rPr lang="en-US" sz="1400" i="0">
                <a:ea typeface="Segoe UI" pitchFamily="34" charset="0"/>
                <a:cs typeface="Segoe UI" pitchFamily="34" charset="0"/>
              </a:rPr>
              <a:t>, </a:t>
            </a:r>
            <a:r>
              <a:rPr lang="en-US" sz="1400" i="0" err="1">
                <a:ea typeface="Segoe UI" pitchFamily="34" charset="0"/>
                <a:cs typeface="Segoe UI" pitchFamily="34" charset="0"/>
              </a:rPr>
              <a:t>consectetuer</a:t>
            </a:r>
            <a:r>
              <a:rPr lang="en-US" sz="1400" i="0">
                <a:ea typeface="Segoe UI" pitchFamily="34" charset="0"/>
                <a:cs typeface="Segoe UI" pitchFamily="34" charset="0"/>
              </a:rPr>
              <a:t> </a:t>
            </a:r>
            <a:r>
              <a:rPr lang="en-US" sz="1400" i="0" err="1">
                <a:ea typeface="Segoe UI" pitchFamily="34" charset="0"/>
                <a:cs typeface="Segoe UI" pitchFamily="34" charset="0"/>
              </a:rPr>
              <a:t>adipiscing</a:t>
            </a:r>
            <a:r>
              <a:rPr lang="en-US" sz="1400" i="0">
                <a:ea typeface="Segoe UI" pitchFamily="34" charset="0"/>
                <a:cs typeface="Segoe UI" pitchFamily="34" charset="0"/>
              </a:rPr>
              <a:t> </a:t>
            </a:r>
            <a:r>
              <a:rPr lang="en-US" sz="1400" i="0" err="1">
                <a:ea typeface="Segoe UI" pitchFamily="34" charset="0"/>
                <a:cs typeface="Segoe UI" pitchFamily="34" charset="0"/>
              </a:rPr>
              <a:t>elit</a:t>
            </a:r>
            <a:r>
              <a:rPr lang="en-US" sz="1400" i="0">
                <a:ea typeface="Segoe UI" pitchFamily="34" charset="0"/>
                <a:cs typeface="Segoe UI" pitchFamily="34" charset="0"/>
              </a:rPr>
              <a:t>. Maecenas </a:t>
            </a:r>
            <a:r>
              <a:rPr lang="en-US" sz="1400" i="0" err="1">
                <a:ea typeface="Segoe UI" pitchFamily="34" charset="0"/>
                <a:cs typeface="Segoe UI" pitchFamily="34" charset="0"/>
              </a:rPr>
              <a:t>porttitor</a:t>
            </a:r>
            <a:r>
              <a:rPr lang="en-US" sz="1400" i="0">
                <a:ea typeface="Segoe UI" pitchFamily="34" charset="0"/>
                <a:cs typeface="Segoe UI" pitchFamily="34" charset="0"/>
              </a:rPr>
              <a:t> </a:t>
            </a:r>
            <a:r>
              <a:rPr lang="en-US" sz="1400" i="0" err="1">
                <a:ea typeface="Segoe UI" pitchFamily="34" charset="0"/>
                <a:cs typeface="Segoe UI" pitchFamily="34" charset="0"/>
              </a:rPr>
              <a:t>congue</a:t>
            </a:r>
            <a:r>
              <a:rPr lang="en-US" sz="1400" i="0">
                <a:ea typeface="Segoe UI" pitchFamily="34" charset="0"/>
                <a:cs typeface="Segoe UI" pitchFamily="34" charset="0"/>
              </a:rPr>
              <a:t> </a:t>
            </a:r>
            <a:r>
              <a:rPr lang="en-US" sz="1400" i="0" err="1">
                <a:ea typeface="Segoe UI" pitchFamily="34" charset="0"/>
                <a:cs typeface="Segoe UI" pitchFamily="34" charset="0"/>
              </a:rPr>
              <a:t>massa</a:t>
            </a:r>
            <a:r>
              <a:rPr lang="en-US" sz="1400" i="0">
                <a:ea typeface="Segoe UI" pitchFamily="34" charset="0"/>
                <a:cs typeface="Segoe UI" pitchFamily="34" charset="0"/>
              </a:rPr>
              <a:t>. </a:t>
            </a:r>
            <a:r>
              <a:rPr lang="en-US" sz="1400" i="0" err="1">
                <a:ea typeface="Segoe UI" pitchFamily="34" charset="0"/>
                <a:cs typeface="Segoe UI" pitchFamily="34" charset="0"/>
              </a:rPr>
              <a:t>Fusce</a:t>
            </a:r>
            <a:r>
              <a:rPr lang="en-US" sz="1400" i="0">
                <a:ea typeface="Segoe UI" pitchFamily="34" charset="0"/>
                <a:cs typeface="Segoe UI" pitchFamily="34" charset="0"/>
              </a:rPr>
              <a:t> </a:t>
            </a:r>
            <a:r>
              <a:rPr lang="en-US" sz="1400" i="0" err="1">
                <a:ea typeface="Segoe UI" pitchFamily="34" charset="0"/>
                <a:cs typeface="Segoe UI" pitchFamily="34" charset="0"/>
              </a:rPr>
              <a:t>posuere</a:t>
            </a:r>
            <a:r>
              <a:rPr lang="en-US" sz="1400" i="0">
                <a:ea typeface="Segoe UI" pitchFamily="34" charset="0"/>
                <a:cs typeface="Segoe UI" pitchFamily="34" charset="0"/>
              </a:rPr>
              <a:t>, magna sed pulvinar </a:t>
            </a:r>
            <a:r>
              <a:rPr lang="en-US" sz="1400" i="0" err="1">
                <a:ea typeface="Segoe UI" pitchFamily="34" charset="0"/>
                <a:cs typeface="Segoe UI" pitchFamily="34" charset="0"/>
              </a:rPr>
              <a:t>ultricies</a:t>
            </a:r>
            <a:r>
              <a:rPr lang="en-US" sz="1400" i="0">
                <a:ea typeface="Segoe UI" pitchFamily="34" charset="0"/>
                <a:cs typeface="Segoe UI" pitchFamily="34" charset="0"/>
              </a:rPr>
              <a:t>, </a:t>
            </a:r>
            <a:r>
              <a:rPr lang="en-US" sz="1400" i="0" err="1">
                <a:ea typeface="Segoe UI" pitchFamily="34" charset="0"/>
                <a:cs typeface="Segoe UI" pitchFamily="34" charset="0"/>
              </a:rPr>
              <a:t>purus</a:t>
            </a:r>
            <a:r>
              <a:rPr lang="en-US" sz="1400" i="0">
                <a:ea typeface="Segoe UI" pitchFamily="34" charset="0"/>
                <a:cs typeface="Segoe UI" pitchFamily="34" charset="0"/>
              </a:rPr>
              <a:t> </a:t>
            </a:r>
            <a:r>
              <a:rPr lang="en-US" sz="1400" i="0" err="1">
                <a:ea typeface="Segoe UI" pitchFamily="34" charset="0"/>
                <a:cs typeface="Segoe UI" pitchFamily="34" charset="0"/>
              </a:rPr>
              <a:t>lectus</a:t>
            </a:r>
            <a:r>
              <a:rPr lang="en-US" sz="1400" i="0">
                <a:ea typeface="Segoe UI" pitchFamily="34" charset="0"/>
                <a:cs typeface="Segoe UI" pitchFamily="34" charset="0"/>
              </a:rPr>
              <a:t> </a:t>
            </a:r>
            <a:r>
              <a:rPr lang="en-US" sz="1400" i="0" err="1">
                <a:ea typeface="Segoe UI" pitchFamily="34" charset="0"/>
                <a:cs typeface="Segoe UI" pitchFamily="34" charset="0"/>
              </a:rPr>
              <a:t>malesuada</a:t>
            </a:r>
            <a:r>
              <a:rPr lang="en-US" sz="1400" i="0">
                <a:ea typeface="Segoe UI" pitchFamily="34" charset="0"/>
                <a:cs typeface="Segoe UI" pitchFamily="34" charset="0"/>
              </a:rPr>
              <a:t> libero, sit </a:t>
            </a:r>
            <a:r>
              <a:rPr lang="en-US" sz="1400" i="0" err="1">
                <a:ea typeface="Segoe UI" pitchFamily="34" charset="0"/>
                <a:cs typeface="Segoe UI" pitchFamily="34" charset="0"/>
              </a:rPr>
              <a:t>amet</a:t>
            </a:r>
            <a:r>
              <a:rPr lang="en-US" sz="1400" i="0">
                <a:ea typeface="Segoe UI" pitchFamily="34" charset="0"/>
                <a:cs typeface="Segoe UI" pitchFamily="34" charset="0"/>
              </a:rPr>
              <a:t> </a:t>
            </a:r>
            <a:r>
              <a:rPr lang="en-US" sz="1400" i="0" err="1">
                <a:ea typeface="Segoe UI" pitchFamily="34" charset="0"/>
                <a:cs typeface="Segoe UI" pitchFamily="34" charset="0"/>
              </a:rPr>
              <a:t>commodo</a:t>
            </a:r>
            <a:r>
              <a:rPr lang="en-US" sz="1400" i="0">
                <a:ea typeface="Segoe UI" pitchFamily="34" charset="0"/>
                <a:cs typeface="Segoe UI" pitchFamily="34" charset="0"/>
              </a:rPr>
              <a:t> magna </a:t>
            </a:r>
            <a:r>
              <a:rPr lang="en-US" sz="1400" i="0" err="1">
                <a:ea typeface="Segoe UI" pitchFamily="34" charset="0"/>
                <a:cs typeface="Segoe UI" pitchFamily="34" charset="0"/>
              </a:rPr>
              <a:t>eros</a:t>
            </a:r>
            <a:r>
              <a:rPr lang="en-US" sz="1400" i="0">
                <a:ea typeface="Segoe UI" pitchFamily="34" charset="0"/>
                <a:cs typeface="Segoe UI" pitchFamily="34" charset="0"/>
              </a:rPr>
              <a:t> </a:t>
            </a:r>
            <a:r>
              <a:rPr lang="en-US" sz="1400" i="0" err="1">
                <a:ea typeface="Segoe UI" pitchFamily="34" charset="0"/>
                <a:cs typeface="Segoe UI" pitchFamily="34" charset="0"/>
              </a:rPr>
              <a:t>quis</a:t>
            </a:r>
            <a:r>
              <a:rPr lang="en-US" sz="1400" i="0">
                <a:ea typeface="Segoe UI" pitchFamily="34" charset="0"/>
                <a:cs typeface="Segoe UI" pitchFamily="34" charset="0"/>
              </a:rPr>
              <a:t> </a:t>
            </a:r>
            <a:r>
              <a:rPr lang="en-US" sz="1400" i="0" err="1">
                <a:ea typeface="Segoe UI" pitchFamily="34" charset="0"/>
                <a:cs typeface="Segoe UI" pitchFamily="34" charset="0"/>
              </a:rPr>
              <a:t>urna</a:t>
            </a:r>
            <a:r>
              <a:rPr lang="en-US" sz="1400" i="0">
                <a:ea typeface="Segoe UI" pitchFamily="34" charset="0"/>
                <a:cs typeface="Segoe UI" pitchFamily="34" charset="0"/>
              </a:rPr>
              <a:t>.</a:t>
            </a:r>
          </a:p>
          <a:p>
            <a:pPr lvl="0" defTabSz="932472" fontAlgn="base">
              <a:spcAft>
                <a:spcPct val="0"/>
              </a:spcAft>
              <a:defRPr/>
            </a:pPr>
            <a:r>
              <a:rPr lang="en-US" sz="1400" i="0">
                <a:ea typeface="Segoe UI" pitchFamily="34" charset="0"/>
                <a:cs typeface="Segoe UI" pitchFamily="34" charset="0"/>
              </a:rPr>
              <a:t>Nunc </a:t>
            </a:r>
            <a:r>
              <a:rPr lang="en-US" sz="1400" i="0" err="1">
                <a:ea typeface="Segoe UI" pitchFamily="34" charset="0"/>
                <a:cs typeface="Segoe UI" pitchFamily="34" charset="0"/>
              </a:rPr>
              <a:t>viverra</a:t>
            </a:r>
            <a:r>
              <a:rPr lang="en-US" sz="1400" i="0">
                <a:ea typeface="Segoe UI" pitchFamily="34" charset="0"/>
                <a:cs typeface="Segoe UI" pitchFamily="34" charset="0"/>
              </a:rPr>
              <a:t> </a:t>
            </a:r>
            <a:r>
              <a:rPr lang="en-US" sz="1400" i="0" err="1">
                <a:ea typeface="Segoe UI" pitchFamily="34" charset="0"/>
                <a:cs typeface="Segoe UI" pitchFamily="34" charset="0"/>
              </a:rPr>
              <a:t>imperdiet</a:t>
            </a:r>
            <a:r>
              <a:rPr lang="en-US" sz="1400" i="0">
                <a:ea typeface="Segoe UI" pitchFamily="34" charset="0"/>
                <a:cs typeface="Segoe UI" pitchFamily="34" charset="0"/>
              </a:rPr>
              <a:t> </a:t>
            </a:r>
            <a:r>
              <a:rPr lang="en-US" sz="1400" i="0" err="1">
                <a:ea typeface="Segoe UI" pitchFamily="34" charset="0"/>
                <a:cs typeface="Segoe UI" pitchFamily="34" charset="0"/>
              </a:rPr>
              <a:t>enim</a:t>
            </a:r>
            <a:r>
              <a:rPr lang="en-US" sz="1400" i="0">
                <a:ea typeface="Segoe UI" pitchFamily="34" charset="0"/>
                <a:cs typeface="Segoe UI" pitchFamily="34" charset="0"/>
              </a:rPr>
              <a:t>. </a:t>
            </a:r>
            <a:r>
              <a:rPr lang="en-US" sz="1400" i="0" err="1">
                <a:ea typeface="Segoe UI" pitchFamily="34" charset="0"/>
                <a:cs typeface="Segoe UI" pitchFamily="34" charset="0"/>
              </a:rPr>
              <a:t>Fusce</a:t>
            </a:r>
            <a:r>
              <a:rPr lang="en-US" sz="1400" i="0">
                <a:ea typeface="Segoe UI" pitchFamily="34" charset="0"/>
                <a:cs typeface="Segoe UI" pitchFamily="34" charset="0"/>
              </a:rPr>
              <a:t> est. </a:t>
            </a:r>
            <a:r>
              <a:rPr lang="en-US" sz="1400" i="0" err="1">
                <a:ea typeface="Segoe UI" pitchFamily="34" charset="0"/>
                <a:cs typeface="Segoe UI" pitchFamily="34" charset="0"/>
              </a:rPr>
              <a:t>Vivamus</a:t>
            </a:r>
            <a:r>
              <a:rPr lang="en-US" sz="1400" i="0">
                <a:ea typeface="Segoe UI" pitchFamily="34" charset="0"/>
                <a:cs typeface="Segoe UI" pitchFamily="34" charset="0"/>
              </a:rPr>
              <a:t> a </a:t>
            </a:r>
            <a:r>
              <a:rPr lang="en-US" sz="1400" i="0" err="1">
                <a:ea typeface="Segoe UI" pitchFamily="34" charset="0"/>
                <a:cs typeface="Segoe UI" pitchFamily="34" charset="0"/>
              </a:rPr>
              <a:t>tellus</a:t>
            </a:r>
            <a:r>
              <a:rPr lang="en-US" sz="1400" i="0">
                <a:ea typeface="Segoe UI" pitchFamily="34" charset="0"/>
                <a:cs typeface="Segoe UI" pitchFamily="34" charset="0"/>
              </a:rPr>
              <a:t>.</a:t>
            </a:r>
          </a:p>
          <a:p>
            <a:pPr lvl="0" defTabSz="932472" fontAlgn="base">
              <a:spcAft>
                <a:spcPct val="0"/>
              </a:spcAft>
              <a:defRPr/>
            </a:pPr>
            <a:r>
              <a:rPr lang="en-US" sz="1400" i="0" err="1">
                <a:ea typeface="Segoe UI" pitchFamily="34" charset="0"/>
                <a:cs typeface="Segoe UI" pitchFamily="34" charset="0"/>
              </a:rPr>
              <a:t>Pellentesque</a:t>
            </a:r>
            <a:r>
              <a:rPr lang="en-US" sz="1400" i="0">
                <a:ea typeface="Segoe UI" pitchFamily="34" charset="0"/>
                <a:cs typeface="Segoe UI" pitchFamily="34" charset="0"/>
              </a:rPr>
              <a:t> habitant </a:t>
            </a:r>
            <a:r>
              <a:rPr lang="en-US" sz="1400" i="0" err="1">
                <a:ea typeface="Segoe UI" pitchFamily="34" charset="0"/>
                <a:cs typeface="Segoe UI" pitchFamily="34" charset="0"/>
              </a:rPr>
              <a:t>morbi</a:t>
            </a:r>
            <a:r>
              <a:rPr lang="en-US" sz="1400" i="0">
                <a:ea typeface="Segoe UI" pitchFamily="34" charset="0"/>
                <a:cs typeface="Segoe UI" pitchFamily="34" charset="0"/>
              </a:rPr>
              <a:t> </a:t>
            </a:r>
            <a:r>
              <a:rPr lang="en-US" sz="1400" i="0" err="1">
                <a:ea typeface="Segoe UI" pitchFamily="34" charset="0"/>
                <a:cs typeface="Segoe UI" pitchFamily="34" charset="0"/>
              </a:rPr>
              <a:t>tristique</a:t>
            </a:r>
            <a:r>
              <a:rPr lang="en-US" sz="1400" i="0">
                <a:ea typeface="Segoe UI" pitchFamily="34" charset="0"/>
                <a:cs typeface="Segoe UI" pitchFamily="34" charset="0"/>
              </a:rPr>
              <a:t> </a:t>
            </a:r>
            <a:r>
              <a:rPr lang="en-US" sz="1400" i="0" err="1">
                <a:ea typeface="Segoe UI" pitchFamily="34" charset="0"/>
                <a:cs typeface="Segoe UI" pitchFamily="34" charset="0"/>
              </a:rPr>
              <a:t>senectus</a:t>
            </a:r>
            <a:r>
              <a:rPr lang="en-US" sz="1400" i="0">
                <a:ea typeface="Segoe UI" pitchFamily="34" charset="0"/>
                <a:cs typeface="Segoe UI" pitchFamily="34" charset="0"/>
              </a:rPr>
              <a:t> et </a:t>
            </a:r>
            <a:r>
              <a:rPr lang="en-US" sz="1400" i="0" err="1">
                <a:ea typeface="Segoe UI" pitchFamily="34" charset="0"/>
                <a:cs typeface="Segoe UI" pitchFamily="34" charset="0"/>
              </a:rPr>
              <a:t>netus</a:t>
            </a:r>
            <a:r>
              <a:rPr lang="en-US" sz="1400" i="0">
                <a:ea typeface="Segoe UI" pitchFamily="34" charset="0"/>
                <a:cs typeface="Segoe UI" pitchFamily="34" charset="0"/>
              </a:rPr>
              <a:t> et </a:t>
            </a:r>
            <a:r>
              <a:rPr lang="en-US" sz="1400" i="0" err="1">
                <a:ea typeface="Segoe UI" pitchFamily="34" charset="0"/>
                <a:cs typeface="Segoe UI" pitchFamily="34" charset="0"/>
              </a:rPr>
              <a:t>malesuada</a:t>
            </a:r>
            <a:r>
              <a:rPr lang="en-US" sz="1400" i="0">
                <a:ea typeface="Segoe UI" pitchFamily="34" charset="0"/>
                <a:cs typeface="Segoe UI" pitchFamily="34" charset="0"/>
              </a:rPr>
              <a:t> fames ac </a:t>
            </a:r>
            <a:r>
              <a:rPr lang="en-US" sz="1400" i="0" err="1">
                <a:ea typeface="Segoe UI" pitchFamily="34" charset="0"/>
                <a:cs typeface="Segoe UI" pitchFamily="34" charset="0"/>
              </a:rPr>
              <a:t>turpis</a:t>
            </a:r>
            <a:r>
              <a:rPr lang="en-US" sz="1400" i="0">
                <a:ea typeface="Segoe UI" pitchFamily="34" charset="0"/>
                <a:cs typeface="Segoe UI" pitchFamily="34" charset="0"/>
              </a:rPr>
              <a:t> </a:t>
            </a:r>
            <a:r>
              <a:rPr lang="en-US" sz="1400" i="0" err="1">
                <a:ea typeface="Segoe UI" pitchFamily="34" charset="0"/>
                <a:cs typeface="Segoe UI" pitchFamily="34" charset="0"/>
              </a:rPr>
              <a:t>egestas</a:t>
            </a:r>
            <a:r>
              <a:rPr lang="en-US" sz="1400" i="0">
                <a:ea typeface="Segoe UI" pitchFamily="34" charset="0"/>
                <a:cs typeface="Segoe UI" pitchFamily="34" charset="0"/>
              </a:rPr>
              <a:t>. </a:t>
            </a:r>
            <a:r>
              <a:rPr lang="en-US" sz="1400" i="0" err="1">
                <a:ea typeface="Segoe UI" pitchFamily="34" charset="0"/>
                <a:cs typeface="Segoe UI" pitchFamily="34" charset="0"/>
              </a:rPr>
              <a:t>Proin</a:t>
            </a:r>
            <a:r>
              <a:rPr lang="en-US" sz="1400" i="0">
                <a:ea typeface="Segoe UI" pitchFamily="34" charset="0"/>
                <a:cs typeface="Segoe UI" pitchFamily="34" charset="0"/>
              </a:rPr>
              <a:t> pharetra </a:t>
            </a:r>
            <a:r>
              <a:rPr lang="en-US" sz="1400" i="0" err="1">
                <a:ea typeface="Segoe UI" pitchFamily="34" charset="0"/>
                <a:cs typeface="Segoe UI" pitchFamily="34" charset="0"/>
              </a:rPr>
              <a:t>nonummy</a:t>
            </a:r>
            <a:r>
              <a:rPr lang="en-US" sz="1400" i="0">
                <a:ea typeface="Segoe UI" pitchFamily="34" charset="0"/>
                <a:cs typeface="Segoe UI" pitchFamily="34" charset="0"/>
              </a:rPr>
              <a:t> </a:t>
            </a:r>
            <a:r>
              <a:rPr lang="en-US" sz="1400" i="0" err="1">
                <a:ea typeface="Segoe UI" pitchFamily="34" charset="0"/>
                <a:cs typeface="Segoe UI" pitchFamily="34" charset="0"/>
              </a:rPr>
              <a:t>pede</a:t>
            </a:r>
            <a:r>
              <a:rPr lang="en-US" sz="1400" i="0">
                <a:ea typeface="Segoe UI" pitchFamily="34" charset="0"/>
                <a:cs typeface="Segoe UI" pitchFamily="34" charset="0"/>
              </a:rPr>
              <a:t>. </a:t>
            </a:r>
            <a:r>
              <a:rPr lang="en-US" sz="1400" i="0" err="1">
                <a:ea typeface="Segoe UI" pitchFamily="34" charset="0"/>
                <a:cs typeface="Segoe UI" pitchFamily="34" charset="0"/>
              </a:rPr>
              <a:t>Mauris</a:t>
            </a:r>
            <a:r>
              <a:rPr lang="en-US" sz="1400" i="0">
                <a:ea typeface="Segoe UI" pitchFamily="34" charset="0"/>
                <a:cs typeface="Segoe UI" pitchFamily="34" charset="0"/>
              </a:rPr>
              <a:t> et </a:t>
            </a:r>
            <a:r>
              <a:rPr lang="en-US" sz="1400" i="0" err="1">
                <a:ea typeface="Segoe UI" pitchFamily="34" charset="0"/>
                <a:cs typeface="Segoe UI" pitchFamily="34" charset="0"/>
              </a:rPr>
              <a:t>orci</a:t>
            </a:r>
            <a:r>
              <a:rPr lang="en-US" sz="1400" i="0">
                <a:ea typeface="Segoe UI" pitchFamily="34" charset="0"/>
                <a:cs typeface="Segoe UI" pitchFamily="34" charset="0"/>
              </a:rPr>
              <a:t>.</a:t>
            </a:r>
          </a:p>
        </p:txBody>
      </p:sp>
    </p:spTree>
    <p:extLst>
      <p:ext uri="{BB962C8B-B14F-4D97-AF65-F5344CB8AC3E}">
        <p14:creationId xmlns:p14="http://schemas.microsoft.com/office/powerpoint/2010/main" val="34685047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Layout_4">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E8BAE5D-F30E-43F7-B797-CE0135D64845}"/>
              </a:ext>
            </a:extLst>
          </p:cNvPr>
          <p:cNvSpPr>
            <a:spLocks noGrp="1"/>
          </p:cNvSpPr>
          <p:nvPr>
            <p:ph type="body" sz="quarter" idx="10" hasCustomPrompt="1"/>
          </p:nvPr>
        </p:nvSpPr>
        <p:spPr>
          <a:xfrm>
            <a:off x="584200" y="4456402"/>
            <a:ext cx="3525838" cy="1231106"/>
          </a:xfrm>
        </p:spPr>
        <p:txBody>
          <a:bodyPr/>
          <a:lstStyle>
            <a:lvl1pPr marL="0" indent="0">
              <a:spcBef>
                <a:spcPts val="0"/>
              </a:spcBef>
              <a:buNone/>
              <a:defRPr sz="2000">
                <a:solidFill>
                  <a:schemeClr val="tx1"/>
                </a:solidFill>
              </a:defRPr>
            </a:lvl1pPr>
            <a:lvl2pPr marL="228600" indent="0">
              <a:buNone/>
              <a:defRPr sz="2200">
                <a:solidFill>
                  <a:schemeClr val="tx1"/>
                </a:solidFill>
              </a:defRPr>
            </a:lvl2pPr>
            <a:lvl3pPr marL="457200" indent="0">
              <a:buNone/>
              <a:defRPr sz="2200">
                <a:solidFill>
                  <a:schemeClr val="tx1"/>
                </a:solidFill>
              </a:defRPr>
            </a:lvl3pPr>
            <a:lvl4pPr marL="661988" indent="0">
              <a:buNone/>
              <a:defRPr sz="2200">
                <a:solidFill>
                  <a:schemeClr val="tx1"/>
                </a:solidFill>
              </a:defRPr>
            </a:lvl4pPr>
            <a:lvl5pPr marL="855663" indent="0">
              <a:buNone/>
              <a:defRPr sz="2200">
                <a:solidFill>
                  <a:schemeClr val="tx1"/>
                </a:solidFill>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a:t>
            </a:r>
          </a:p>
        </p:txBody>
      </p:sp>
      <p:sp>
        <p:nvSpPr>
          <p:cNvPr id="33" name="Text Placeholder 4">
            <a:extLst>
              <a:ext uri="{FF2B5EF4-FFF2-40B4-BE49-F238E27FC236}">
                <a16:creationId xmlns:a16="http://schemas.microsoft.com/office/drawing/2014/main" id="{BA1FAF58-C225-47FE-BF92-57CF7D9E9228}"/>
              </a:ext>
            </a:extLst>
          </p:cNvPr>
          <p:cNvSpPr>
            <a:spLocks noGrp="1"/>
          </p:cNvSpPr>
          <p:nvPr>
            <p:ph type="body" sz="quarter" idx="11" hasCustomPrompt="1"/>
          </p:nvPr>
        </p:nvSpPr>
        <p:spPr>
          <a:xfrm>
            <a:off x="4332805" y="4456402"/>
            <a:ext cx="3525838" cy="1231106"/>
          </a:xfrm>
        </p:spPr>
        <p:txBody>
          <a:bodyPr/>
          <a:lstStyle>
            <a:lvl1pPr marL="0" indent="0">
              <a:spcBef>
                <a:spcPts val="0"/>
              </a:spcBef>
              <a:buNone/>
              <a:defRPr sz="2000">
                <a:solidFill>
                  <a:schemeClr val="tx1"/>
                </a:solidFill>
              </a:defRPr>
            </a:lvl1pPr>
            <a:lvl2pPr marL="228600" indent="0">
              <a:buNone/>
              <a:defRPr sz="2200">
                <a:solidFill>
                  <a:schemeClr val="tx1"/>
                </a:solidFill>
              </a:defRPr>
            </a:lvl2pPr>
            <a:lvl3pPr marL="457200" indent="0">
              <a:buNone/>
              <a:defRPr sz="2200">
                <a:solidFill>
                  <a:schemeClr val="tx1"/>
                </a:solidFill>
              </a:defRPr>
            </a:lvl3pPr>
            <a:lvl4pPr marL="661988" indent="0">
              <a:buNone/>
              <a:defRPr sz="2200">
                <a:solidFill>
                  <a:schemeClr val="tx1"/>
                </a:solidFill>
              </a:defRPr>
            </a:lvl4pPr>
            <a:lvl5pPr marL="855663" indent="0">
              <a:buNone/>
              <a:defRPr sz="2200">
                <a:solidFill>
                  <a:schemeClr val="tx1"/>
                </a:solidFill>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a:t>
            </a:r>
          </a:p>
        </p:txBody>
      </p:sp>
      <p:sp>
        <p:nvSpPr>
          <p:cNvPr id="34" name="Text Placeholder 4">
            <a:extLst>
              <a:ext uri="{FF2B5EF4-FFF2-40B4-BE49-F238E27FC236}">
                <a16:creationId xmlns:a16="http://schemas.microsoft.com/office/drawing/2014/main" id="{BEE8290F-F482-4634-A863-AB1C7D4CE364}"/>
              </a:ext>
            </a:extLst>
          </p:cNvPr>
          <p:cNvSpPr>
            <a:spLocks noGrp="1"/>
          </p:cNvSpPr>
          <p:nvPr>
            <p:ph type="body" sz="quarter" idx="12" hasCustomPrompt="1"/>
          </p:nvPr>
        </p:nvSpPr>
        <p:spPr>
          <a:xfrm>
            <a:off x="8081411" y="4456402"/>
            <a:ext cx="3525838" cy="1231106"/>
          </a:xfrm>
        </p:spPr>
        <p:txBody>
          <a:bodyPr/>
          <a:lstStyle>
            <a:lvl1pPr marL="0" indent="0">
              <a:spcBef>
                <a:spcPts val="0"/>
              </a:spcBef>
              <a:buNone/>
              <a:defRPr sz="2000">
                <a:solidFill>
                  <a:schemeClr val="tx1"/>
                </a:solidFill>
              </a:defRPr>
            </a:lvl1pPr>
            <a:lvl2pPr marL="228600" indent="0">
              <a:buNone/>
              <a:defRPr sz="2200">
                <a:solidFill>
                  <a:schemeClr val="tx1"/>
                </a:solidFill>
              </a:defRPr>
            </a:lvl2pPr>
            <a:lvl3pPr marL="457200" indent="0">
              <a:buNone/>
              <a:defRPr sz="2200">
                <a:solidFill>
                  <a:schemeClr val="tx1"/>
                </a:solidFill>
              </a:defRPr>
            </a:lvl3pPr>
            <a:lvl4pPr marL="661988" indent="0">
              <a:buNone/>
              <a:defRPr sz="2200">
                <a:solidFill>
                  <a:schemeClr val="tx1"/>
                </a:solidFill>
              </a:defRPr>
            </a:lvl4pPr>
            <a:lvl5pPr marL="855663" indent="0">
              <a:buNone/>
              <a:defRPr sz="2200">
                <a:solidFill>
                  <a:schemeClr val="tx1"/>
                </a:solidFill>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5" name="Rectangle 14">
            <a:extLst>
              <a:ext uri="{FF2B5EF4-FFF2-40B4-BE49-F238E27FC236}">
                <a16:creationId xmlns:a16="http://schemas.microsoft.com/office/drawing/2014/main" id="{8346EB4C-B752-4E00-AA39-4D3A8B8BDFAA}"/>
              </a:ext>
            </a:extLst>
          </p:cNvPr>
          <p:cNvSpPr/>
          <p:nvPr/>
        </p:nvSpPr>
        <p:spPr bwMode="auto">
          <a:xfrm>
            <a:off x="0" y="1475740"/>
            <a:ext cx="12192000" cy="2362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BBC18C03-2E90-4479-946E-CA1B64131E07}"/>
              </a:ext>
            </a:extLst>
          </p:cNvPr>
          <p:cNvSpPr/>
          <p:nvPr/>
        </p:nvSpPr>
        <p:spPr bwMode="auto">
          <a:xfrm>
            <a:off x="987033" y="1296988"/>
            <a:ext cx="2719704" cy="2719704"/>
          </a:xfrm>
          <a:prstGeom prst="ellipse">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AF5F3C8F-5195-4182-9DF7-194429C62B64}"/>
              </a:ext>
            </a:extLst>
          </p:cNvPr>
          <p:cNvSpPr/>
          <p:nvPr/>
        </p:nvSpPr>
        <p:spPr bwMode="auto">
          <a:xfrm>
            <a:off x="4735639" y="1296988"/>
            <a:ext cx="2719704" cy="2719704"/>
          </a:xfrm>
          <a:prstGeom prst="ellipse">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751BA6D5-9438-49C2-BCEC-C2C80766478D}"/>
              </a:ext>
            </a:extLst>
          </p:cNvPr>
          <p:cNvSpPr/>
          <p:nvPr/>
        </p:nvSpPr>
        <p:spPr bwMode="auto">
          <a:xfrm>
            <a:off x="8484245" y="1296988"/>
            <a:ext cx="2719704" cy="2719704"/>
          </a:xfrm>
          <a:prstGeom prst="ellipse">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D8813E47-94EC-426B-ACEF-01F948034932}"/>
              </a:ext>
            </a:extLst>
          </p:cNvPr>
          <p:cNvSpPr/>
          <p:nvPr/>
        </p:nvSpPr>
        <p:spPr bwMode="auto">
          <a:xfrm>
            <a:off x="4175469" y="3700145"/>
            <a:ext cx="91440" cy="543282"/>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32E0BF49-73AB-44AA-813C-7BBB709E99A5}"/>
              </a:ext>
            </a:extLst>
          </p:cNvPr>
          <p:cNvSpPr/>
          <p:nvPr/>
        </p:nvSpPr>
        <p:spPr bwMode="auto">
          <a:xfrm>
            <a:off x="7924074" y="3700145"/>
            <a:ext cx="91440" cy="543282"/>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F4CFB56C-B818-450D-ABC3-E8D92198CD81}"/>
              </a:ext>
            </a:extLst>
          </p:cNvPr>
          <p:cNvCxnSpPr>
            <a:cxnSpLocks/>
          </p:cNvCxnSpPr>
          <p:nvPr/>
        </p:nvCxnSpPr>
        <p:spPr>
          <a:xfrm flipH="1">
            <a:off x="584199" y="6250329"/>
            <a:ext cx="660247"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058772C-CCFC-4CF2-8EA6-4426A9FE7C05}"/>
              </a:ext>
            </a:extLst>
          </p:cNvPr>
          <p:cNvCxnSpPr>
            <a:cxnSpLocks/>
          </p:cNvCxnSpPr>
          <p:nvPr/>
        </p:nvCxnSpPr>
        <p:spPr>
          <a:xfrm flipH="1">
            <a:off x="4332805" y="6250329"/>
            <a:ext cx="660247"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EAE80B9-D322-4E98-974B-0D45FBDB94B4}"/>
              </a:ext>
            </a:extLst>
          </p:cNvPr>
          <p:cNvCxnSpPr>
            <a:cxnSpLocks/>
          </p:cNvCxnSpPr>
          <p:nvPr/>
        </p:nvCxnSpPr>
        <p:spPr>
          <a:xfrm flipH="1">
            <a:off x="8081411" y="6250329"/>
            <a:ext cx="660247"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Picture Placeholder 7">
            <a:extLst>
              <a:ext uri="{FF2B5EF4-FFF2-40B4-BE49-F238E27FC236}">
                <a16:creationId xmlns:a16="http://schemas.microsoft.com/office/drawing/2014/main" id="{A022FC3C-71D1-42F6-9192-DB8036A5A059}"/>
              </a:ext>
            </a:extLst>
          </p:cNvPr>
          <p:cNvSpPr>
            <a:spLocks noGrp="1"/>
          </p:cNvSpPr>
          <p:nvPr>
            <p:ph type="pic" sz="quarter" idx="13" hasCustomPrompt="1"/>
          </p:nvPr>
        </p:nvSpPr>
        <p:spPr>
          <a:xfrm>
            <a:off x="1249605" y="1559560"/>
            <a:ext cx="2194560" cy="21945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a:solidFill>
                  <a:schemeClr val="tx1"/>
                </a:solidFill>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 below to insert</a:t>
            </a:r>
          </a:p>
        </p:txBody>
      </p:sp>
      <p:sp>
        <p:nvSpPr>
          <p:cNvPr id="43" name="Picture Placeholder 7">
            <a:extLst>
              <a:ext uri="{FF2B5EF4-FFF2-40B4-BE49-F238E27FC236}">
                <a16:creationId xmlns:a16="http://schemas.microsoft.com/office/drawing/2014/main" id="{16798185-41E7-48BF-96A2-E8228537D293}"/>
              </a:ext>
            </a:extLst>
          </p:cNvPr>
          <p:cNvSpPr>
            <a:spLocks noGrp="1"/>
          </p:cNvSpPr>
          <p:nvPr>
            <p:ph type="pic" sz="quarter" idx="14" hasCustomPrompt="1"/>
          </p:nvPr>
        </p:nvSpPr>
        <p:spPr>
          <a:xfrm>
            <a:off x="4998211" y="1559560"/>
            <a:ext cx="2194560" cy="21945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a:solidFill>
                  <a:schemeClr val="tx1"/>
                </a:solidFill>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 below to insert</a:t>
            </a:r>
          </a:p>
        </p:txBody>
      </p:sp>
      <p:sp>
        <p:nvSpPr>
          <p:cNvPr id="44" name="Picture Placeholder 7">
            <a:extLst>
              <a:ext uri="{FF2B5EF4-FFF2-40B4-BE49-F238E27FC236}">
                <a16:creationId xmlns:a16="http://schemas.microsoft.com/office/drawing/2014/main" id="{75504D6A-C353-451D-872D-4CE6724FCDC6}"/>
              </a:ext>
            </a:extLst>
          </p:cNvPr>
          <p:cNvSpPr>
            <a:spLocks noGrp="1"/>
          </p:cNvSpPr>
          <p:nvPr>
            <p:ph type="pic" sz="quarter" idx="15" hasCustomPrompt="1"/>
          </p:nvPr>
        </p:nvSpPr>
        <p:spPr>
          <a:xfrm>
            <a:off x="8746817" y="1559560"/>
            <a:ext cx="2194560" cy="21945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a:solidFill>
                  <a:schemeClr val="tx1"/>
                </a:solidFill>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 below to insert</a:t>
            </a:r>
          </a:p>
        </p:txBody>
      </p:sp>
    </p:spTree>
    <p:extLst>
      <p:ext uri="{BB962C8B-B14F-4D97-AF65-F5344CB8AC3E}">
        <p14:creationId xmlns:p14="http://schemas.microsoft.com/office/powerpoint/2010/main" val="10776427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Layout_5">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41907D38-3657-401B-B326-5079A2DFF669}"/>
              </a:ext>
            </a:extLst>
          </p:cNvPr>
          <p:cNvSpPr>
            <a:spLocks noGrp="1"/>
          </p:cNvSpPr>
          <p:nvPr>
            <p:ph type="pic" sz="quarter" idx="12" hasCustomPrompt="1"/>
          </p:nvPr>
        </p:nvSpPr>
        <p:spPr>
          <a:xfrm>
            <a:off x="7292975" y="0"/>
            <a:ext cx="4899025" cy="6858000"/>
          </a:xfrm>
          <a:blipFill>
            <a:blip r:embed="rId2"/>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a:t>
            </a:r>
            <a:br>
              <a:rPr lang="en-US"/>
            </a:br>
            <a:r>
              <a:rPr lang="en-US"/>
              <a:t>or click or tap icon</a:t>
            </a:r>
            <a:br>
              <a:rPr lang="en-US"/>
            </a:br>
            <a:r>
              <a:rPr lang="en-US"/>
              <a:t>below to insert</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11B7AFCD-9DA5-443D-B169-1E2A057949E7}"/>
              </a:ext>
            </a:extLst>
          </p:cNvPr>
          <p:cNvCxnSpPr>
            <a:cxnSpLocks/>
          </p:cNvCxnSpPr>
          <p:nvPr/>
        </p:nvCxnSpPr>
        <p:spPr>
          <a:xfrm flipH="1">
            <a:off x="584200" y="6412375"/>
            <a:ext cx="6705379"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15E4647-15AC-43AF-8BC0-795B09ED17A3}"/>
              </a:ext>
            </a:extLst>
          </p:cNvPr>
          <p:cNvSpPr>
            <a:spLocks noGrp="1"/>
          </p:cNvSpPr>
          <p:nvPr>
            <p:ph type="body" sz="quarter" idx="10" hasCustomPrompt="1"/>
          </p:nvPr>
        </p:nvSpPr>
        <p:spPr>
          <a:xfrm>
            <a:off x="584200" y="1333500"/>
            <a:ext cx="6365239" cy="4727448"/>
          </a:xfrm>
        </p:spPr>
        <p:txBody>
          <a:bodyPr/>
          <a:lstStyle>
            <a:lvl1pPr marL="0" indent="0">
              <a:buNone/>
              <a:defRPr sz="2200"/>
            </a:lvl1pPr>
            <a:lvl2pPr marL="228600" indent="0">
              <a:buNone/>
              <a:defRPr sz="2200"/>
            </a:lvl2pPr>
            <a:lvl3pPr marL="457200" indent="0">
              <a:buNone/>
              <a:defRPr sz="2200"/>
            </a:lvl3pPr>
            <a:lvl4pPr marL="661988" indent="0">
              <a:buNone/>
              <a:defRPr sz="2200"/>
            </a:lvl4pPr>
            <a:lvl5pPr marL="855663" indent="0">
              <a:buNone/>
              <a:defRPr sz="2200"/>
            </a:lvl5pPr>
          </a:lstStyle>
          <a:p>
            <a:pPr lvl="0" defTabSz="932472" fontAlgn="base">
              <a:spcAft>
                <a:spcPct val="0"/>
              </a:spcAft>
              <a:defRPr/>
            </a:pPr>
            <a:r>
              <a:rPr lang="en-US" sz="2400" i="0">
                <a:ea typeface="Segoe UI" pitchFamily="34" charset="0"/>
                <a:cs typeface="Segoe UI" pitchFamily="34" charset="0"/>
              </a:rPr>
              <a:t>Lorem ipsum dolor sit </a:t>
            </a:r>
            <a:r>
              <a:rPr lang="en-US" sz="2400" i="0" err="1">
                <a:ea typeface="Segoe UI" pitchFamily="34" charset="0"/>
                <a:cs typeface="Segoe UI" pitchFamily="34" charset="0"/>
              </a:rPr>
              <a:t>amet</a:t>
            </a:r>
            <a:r>
              <a:rPr lang="en-US" sz="2400" i="0">
                <a:ea typeface="Segoe UI" pitchFamily="34" charset="0"/>
                <a:cs typeface="Segoe UI" pitchFamily="34" charset="0"/>
              </a:rPr>
              <a:t>, </a:t>
            </a:r>
            <a:r>
              <a:rPr lang="en-US" sz="2400" i="0" err="1">
                <a:ea typeface="Segoe UI" pitchFamily="34" charset="0"/>
                <a:cs typeface="Segoe UI" pitchFamily="34" charset="0"/>
              </a:rPr>
              <a:t>consectetuer</a:t>
            </a:r>
            <a:r>
              <a:rPr lang="en-US" sz="2400" i="0">
                <a:ea typeface="Segoe UI" pitchFamily="34" charset="0"/>
                <a:cs typeface="Segoe UI" pitchFamily="34" charset="0"/>
              </a:rPr>
              <a:t> </a:t>
            </a:r>
            <a:r>
              <a:rPr lang="en-US" sz="2400" i="0" err="1">
                <a:ea typeface="Segoe UI" pitchFamily="34" charset="0"/>
                <a:cs typeface="Segoe UI" pitchFamily="34" charset="0"/>
              </a:rPr>
              <a:t>adipiscing</a:t>
            </a:r>
            <a:r>
              <a:rPr lang="en-US" sz="2400" i="0">
                <a:ea typeface="Segoe UI" pitchFamily="34" charset="0"/>
                <a:cs typeface="Segoe UI" pitchFamily="34" charset="0"/>
              </a:rPr>
              <a:t> </a:t>
            </a:r>
            <a:r>
              <a:rPr lang="en-US" sz="2400" i="0" err="1">
                <a:ea typeface="Segoe UI" pitchFamily="34" charset="0"/>
                <a:cs typeface="Segoe UI" pitchFamily="34" charset="0"/>
              </a:rPr>
              <a:t>elit</a:t>
            </a:r>
            <a:r>
              <a:rPr lang="en-US" sz="2400" i="0">
                <a:ea typeface="Segoe UI" pitchFamily="34" charset="0"/>
                <a:cs typeface="Segoe UI" pitchFamily="34" charset="0"/>
              </a:rPr>
              <a:t>. Maecenas </a:t>
            </a:r>
            <a:r>
              <a:rPr lang="en-US" sz="2400" i="0" err="1">
                <a:ea typeface="Segoe UI" pitchFamily="34" charset="0"/>
                <a:cs typeface="Segoe UI" pitchFamily="34" charset="0"/>
              </a:rPr>
              <a:t>porttitor</a:t>
            </a:r>
            <a:r>
              <a:rPr lang="en-US" sz="2400" i="0">
                <a:ea typeface="Segoe UI" pitchFamily="34" charset="0"/>
                <a:cs typeface="Segoe UI" pitchFamily="34" charset="0"/>
              </a:rPr>
              <a:t> </a:t>
            </a:r>
            <a:r>
              <a:rPr lang="en-US" sz="2400" i="0" err="1">
                <a:ea typeface="Segoe UI" pitchFamily="34" charset="0"/>
                <a:cs typeface="Segoe UI" pitchFamily="34" charset="0"/>
              </a:rPr>
              <a:t>congue</a:t>
            </a:r>
            <a:r>
              <a:rPr lang="en-US" sz="2400" i="0">
                <a:ea typeface="Segoe UI" pitchFamily="34" charset="0"/>
                <a:cs typeface="Segoe UI" pitchFamily="34" charset="0"/>
              </a:rPr>
              <a:t> </a:t>
            </a:r>
            <a:r>
              <a:rPr lang="en-US" sz="2400" i="0" err="1">
                <a:ea typeface="Segoe UI" pitchFamily="34" charset="0"/>
                <a:cs typeface="Segoe UI" pitchFamily="34" charset="0"/>
              </a:rPr>
              <a:t>massa</a:t>
            </a:r>
            <a:r>
              <a:rPr lang="en-US" sz="2400" i="0">
                <a:ea typeface="Segoe UI" pitchFamily="34" charset="0"/>
                <a:cs typeface="Segoe UI" pitchFamily="34" charset="0"/>
              </a:rPr>
              <a:t>. </a:t>
            </a:r>
            <a:r>
              <a:rPr lang="en-US" sz="2400" i="0" err="1">
                <a:ea typeface="Segoe UI" pitchFamily="34" charset="0"/>
                <a:cs typeface="Segoe UI" pitchFamily="34" charset="0"/>
              </a:rPr>
              <a:t>Fusce</a:t>
            </a:r>
            <a:r>
              <a:rPr lang="en-US" sz="2400" i="0">
                <a:ea typeface="Segoe UI" pitchFamily="34" charset="0"/>
                <a:cs typeface="Segoe UI" pitchFamily="34" charset="0"/>
              </a:rPr>
              <a:t> </a:t>
            </a:r>
            <a:r>
              <a:rPr lang="en-US" sz="2400" i="0" err="1">
                <a:ea typeface="Segoe UI" pitchFamily="34" charset="0"/>
                <a:cs typeface="Segoe UI" pitchFamily="34" charset="0"/>
              </a:rPr>
              <a:t>posuere</a:t>
            </a:r>
            <a:r>
              <a:rPr lang="en-US" sz="2400" i="0">
                <a:ea typeface="Segoe UI" pitchFamily="34" charset="0"/>
                <a:cs typeface="Segoe UI" pitchFamily="34" charset="0"/>
              </a:rPr>
              <a:t>, magna sed pulvinar </a:t>
            </a:r>
            <a:r>
              <a:rPr lang="en-US" sz="2400" i="0" err="1">
                <a:ea typeface="Segoe UI" pitchFamily="34" charset="0"/>
                <a:cs typeface="Segoe UI" pitchFamily="34" charset="0"/>
              </a:rPr>
              <a:t>ultricies</a:t>
            </a:r>
            <a:r>
              <a:rPr lang="en-US" sz="2400" i="0">
                <a:ea typeface="Segoe UI" pitchFamily="34" charset="0"/>
                <a:cs typeface="Segoe UI" pitchFamily="34" charset="0"/>
              </a:rPr>
              <a:t>, </a:t>
            </a:r>
            <a:r>
              <a:rPr lang="en-US" sz="2400" i="0" err="1">
                <a:ea typeface="Segoe UI" pitchFamily="34" charset="0"/>
                <a:cs typeface="Segoe UI" pitchFamily="34" charset="0"/>
              </a:rPr>
              <a:t>purus</a:t>
            </a:r>
            <a:r>
              <a:rPr lang="en-US" sz="2400" i="0">
                <a:ea typeface="Segoe UI" pitchFamily="34" charset="0"/>
                <a:cs typeface="Segoe UI" pitchFamily="34" charset="0"/>
              </a:rPr>
              <a:t> </a:t>
            </a:r>
            <a:r>
              <a:rPr lang="en-US" sz="2400" i="0" err="1">
                <a:ea typeface="Segoe UI" pitchFamily="34" charset="0"/>
                <a:cs typeface="Segoe UI" pitchFamily="34" charset="0"/>
              </a:rPr>
              <a:t>lectus</a:t>
            </a:r>
            <a:r>
              <a:rPr lang="en-US" sz="2400" i="0">
                <a:ea typeface="Segoe UI" pitchFamily="34" charset="0"/>
                <a:cs typeface="Segoe UI" pitchFamily="34" charset="0"/>
              </a:rPr>
              <a:t> </a:t>
            </a:r>
            <a:r>
              <a:rPr lang="en-US" sz="2400" i="0" err="1">
                <a:ea typeface="Segoe UI" pitchFamily="34" charset="0"/>
                <a:cs typeface="Segoe UI" pitchFamily="34" charset="0"/>
              </a:rPr>
              <a:t>malesuada</a:t>
            </a:r>
            <a:r>
              <a:rPr lang="en-US" sz="2400" i="0">
                <a:ea typeface="Segoe UI" pitchFamily="34" charset="0"/>
                <a:cs typeface="Segoe UI" pitchFamily="34" charset="0"/>
              </a:rPr>
              <a:t> libero, sit </a:t>
            </a:r>
            <a:r>
              <a:rPr lang="en-US" sz="2400" i="0" err="1">
                <a:ea typeface="Segoe UI" pitchFamily="34" charset="0"/>
                <a:cs typeface="Segoe UI" pitchFamily="34" charset="0"/>
              </a:rPr>
              <a:t>amet</a:t>
            </a:r>
            <a:r>
              <a:rPr lang="en-US" sz="2400" i="0">
                <a:ea typeface="Segoe UI" pitchFamily="34" charset="0"/>
                <a:cs typeface="Segoe UI" pitchFamily="34" charset="0"/>
              </a:rPr>
              <a:t> </a:t>
            </a:r>
            <a:r>
              <a:rPr lang="en-US" sz="2400" i="0" err="1">
                <a:ea typeface="Segoe UI" pitchFamily="34" charset="0"/>
                <a:cs typeface="Segoe UI" pitchFamily="34" charset="0"/>
              </a:rPr>
              <a:t>commodo</a:t>
            </a:r>
            <a:r>
              <a:rPr lang="en-US" sz="2400" i="0">
                <a:ea typeface="Segoe UI" pitchFamily="34" charset="0"/>
                <a:cs typeface="Segoe UI" pitchFamily="34" charset="0"/>
              </a:rPr>
              <a:t> magna </a:t>
            </a:r>
            <a:r>
              <a:rPr lang="en-US" sz="2400" i="0" err="1">
                <a:ea typeface="Segoe UI" pitchFamily="34" charset="0"/>
                <a:cs typeface="Segoe UI" pitchFamily="34" charset="0"/>
              </a:rPr>
              <a:t>eros</a:t>
            </a:r>
            <a:r>
              <a:rPr lang="en-US" sz="2400" i="0">
                <a:ea typeface="Segoe UI" pitchFamily="34" charset="0"/>
                <a:cs typeface="Segoe UI" pitchFamily="34" charset="0"/>
              </a:rPr>
              <a:t> </a:t>
            </a:r>
            <a:r>
              <a:rPr lang="en-US" sz="2400" i="0" err="1">
                <a:ea typeface="Segoe UI" pitchFamily="34" charset="0"/>
                <a:cs typeface="Segoe UI" pitchFamily="34" charset="0"/>
              </a:rPr>
              <a:t>quis</a:t>
            </a:r>
            <a:r>
              <a:rPr lang="en-US" sz="2400" i="0">
                <a:ea typeface="Segoe UI" pitchFamily="34" charset="0"/>
                <a:cs typeface="Segoe UI" pitchFamily="34" charset="0"/>
              </a:rPr>
              <a:t> </a:t>
            </a:r>
            <a:r>
              <a:rPr lang="en-US" sz="2400" i="0" err="1">
                <a:ea typeface="Segoe UI" pitchFamily="34" charset="0"/>
                <a:cs typeface="Segoe UI" pitchFamily="34" charset="0"/>
              </a:rPr>
              <a:t>urna</a:t>
            </a:r>
            <a:r>
              <a:rPr lang="en-US" sz="2400" i="0">
                <a:ea typeface="Segoe UI" pitchFamily="34" charset="0"/>
                <a:cs typeface="Segoe UI" pitchFamily="34" charset="0"/>
              </a:rPr>
              <a:t>.</a:t>
            </a:r>
          </a:p>
          <a:p>
            <a:pPr lvl="0" defTabSz="932472" fontAlgn="base">
              <a:spcAft>
                <a:spcPct val="0"/>
              </a:spcAft>
              <a:defRPr/>
            </a:pPr>
            <a:endParaRPr lang="en-US" sz="2400" i="0">
              <a:ea typeface="Segoe UI" pitchFamily="34" charset="0"/>
              <a:cs typeface="Segoe UI" pitchFamily="34" charset="0"/>
            </a:endParaRPr>
          </a:p>
          <a:p>
            <a:pPr lvl="0" defTabSz="932472" fontAlgn="base">
              <a:spcAft>
                <a:spcPct val="0"/>
              </a:spcAft>
              <a:defRPr/>
            </a:pPr>
            <a:r>
              <a:rPr lang="en-US" sz="2400" i="0">
                <a:ea typeface="Segoe UI" pitchFamily="34" charset="0"/>
                <a:cs typeface="Segoe UI" pitchFamily="34" charset="0"/>
              </a:rPr>
              <a:t>Nunc </a:t>
            </a:r>
            <a:r>
              <a:rPr lang="en-US" sz="2400" i="0" err="1">
                <a:ea typeface="Segoe UI" pitchFamily="34" charset="0"/>
                <a:cs typeface="Segoe UI" pitchFamily="34" charset="0"/>
              </a:rPr>
              <a:t>viverra</a:t>
            </a:r>
            <a:r>
              <a:rPr lang="en-US" sz="2400" i="0">
                <a:ea typeface="Segoe UI" pitchFamily="34" charset="0"/>
                <a:cs typeface="Segoe UI" pitchFamily="34" charset="0"/>
              </a:rPr>
              <a:t> </a:t>
            </a:r>
            <a:r>
              <a:rPr lang="en-US" sz="2400" i="0" err="1">
                <a:ea typeface="Segoe UI" pitchFamily="34" charset="0"/>
                <a:cs typeface="Segoe UI" pitchFamily="34" charset="0"/>
              </a:rPr>
              <a:t>imperdiet</a:t>
            </a:r>
            <a:r>
              <a:rPr lang="en-US" sz="2400" i="0">
                <a:ea typeface="Segoe UI" pitchFamily="34" charset="0"/>
                <a:cs typeface="Segoe UI" pitchFamily="34" charset="0"/>
              </a:rPr>
              <a:t> </a:t>
            </a:r>
            <a:r>
              <a:rPr lang="en-US" sz="2400" i="0" err="1">
                <a:ea typeface="Segoe UI" pitchFamily="34" charset="0"/>
                <a:cs typeface="Segoe UI" pitchFamily="34" charset="0"/>
              </a:rPr>
              <a:t>enim</a:t>
            </a:r>
            <a:r>
              <a:rPr lang="en-US" sz="2400" i="0">
                <a:ea typeface="Segoe UI" pitchFamily="34" charset="0"/>
                <a:cs typeface="Segoe UI" pitchFamily="34" charset="0"/>
              </a:rPr>
              <a:t>. </a:t>
            </a:r>
            <a:r>
              <a:rPr lang="en-US" sz="2400" i="0" err="1">
                <a:ea typeface="Segoe UI" pitchFamily="34" charset="0"/>
                <a:cs typeface="Segoe UI" pitchFamily="34" charset="0"/>
              </a:rPr>
              <a:t>Fusce</a:t>
            </a:r>
            <a:r>
              <a:rPr lang="en-US" sz="2400" i="0">
                <a:ea typeface="Segoe UI" pitchFamily="34" charset="0"/>
                <a:cs typeface="Segoe UI" pitchFamily="34" charset="0"/>
              </a:rPr>
              <a:t> est. </a:t>
            </a:r>
            <a:r>
              <a:rPr lang="en-US" sz="2400" i="0" err="1">
                <a:ea typeface="Segoe UI" pitchFamily="34" charset="0"/>
                <a:cs typeface="Segoe UI" pitchFamily="34" charset="0"/>
              </a:rPr>
              <a:t>Vivamus</a:t>
            </a:r>
            <a:r>
              <a:rPr lang="en-US" sz="2400" i="0">
                <a:ea typeface="Segoe UI" pitchFamily="34" charset="0"/>
                <a:cs typeface="Segoe UI" pitchFamily="34" charset="0"/>
              </a:rPr>
              <a:t> a </a:t>
            </a:r>
            <a:r>
              <a:rPr lang="en-US" sz="2400" i="0" err="1">
                <a:ea typeface="Segoe UI" pitchFamily="34" charset="0"/>
                <a:cs typeface="Segoe UI" pitchFamily="34" charset="0"/>
              </a:rPr>
              <a:t>tellus</a:t>
            </a:r>
            <a:r>
              <a:rPr lang="en-US" sz="2400" i="0">
                <a:ea typeface="Segoe UI" pitchFamily="34" charset="0"/>
                <a:cs typeface="Segoe UI" pitchFamily="34" charset="0"/>
              </a:rPr>
              <a:t>.</a:t>
            </a:r>
          </a:p>
          <a:p>
            <a:pPr lvl="0" defTabSz="932472" fontAlgn="base">
              <a:spcAft>
                <a:spcPct val="0"/>
              </a:spcAft>
              <a:defRPr/>
            </a:pPr>
            <a:endParaRPr lang="en-US" sz="2400" i="0">
              <a:ea typeface="Segoe UI" pitchFamily="34" charset="0"/>
              <a:cs typeface="Segoe UI" pitchFamily="34" charset="0"/>
            </a:endParaRPr>
          </a:p>
          <a:p>
            <a:pPr lvl="0" defTabSz="932472" fontAlgn="base">
              <a:spcAft>
                <a:spcPct val="0"/>
              </a:spcAft>
              <a:defRPr/>
            </a:pPr>
            <a:r>
              <a:rPr lang="en-US" sz="2400" i="0" err="1">
                <a:ea typeface="Segoe UI" pitchFamily="34" charset="0"/>
                <a:cs typeface="Segoe UI" pitchFamily="34" charset="0"/>
              </a:rPr>
              <a:t>Pellentesque</a:t>
            </a:r>
            <a:r>
              <a:rPr lang="en-US" sz="2400" i="0">
                <a:ea typeface="Segoe UI" pitchFamily="34" charset="0"/>
                <a:cs typeface="Segoe UI" pitchFamily="34" charset="0"/>
              </a:rPr>
              <a:t> habitant </a:t>
            </a:r>
            <a:r>
              <a:rPr lang="en-US" sz="2400" i="0" err="1">
                <a:ea typeface="Segoe UI" pitchFamily="34" charset="0"/>
                <a:cs typeface="Segoe UI" pitchFamily="34" charset="0"/>
              </a:rPr>
              <a:t>morbi</a:t>
            </a:r>
            <a:r>
              <a:rPr lang="en-US" sz="2400" i="0">
                <a:ea typeface="Segoe UI" pitchFamily="34" charset="0"/>
                <a:cs typeface="Segoe UI" pitchFamily="34" charset="0"/>
              </a:rPr>
              <a:t> </a:t>
            </a:r>
            <a:r>
              <a:rPr lang="en-US" sz="2400" i="0" err="1">
                <a:ea typeface="Segoe UI" pitchFamily="34" charset="0"/>
                <a:cs typeface="Segoe UI" pitchFamily="34" charset="0"/>
              </a:rPr>
              <a:t>tristique</a:t>
            </a:r>
            <a:r>
              <a:rPr lang="en-US" sz="2400" i="0">
                <a:ea typeface="Segoe UI" pitchFamily="34" charset="0"/>
                <a:cs typeface="Segoe UI" pitchFamily="34" charset="0"/>
              </a:rPr>
              <a:t> </a:t>
            </a:r>
            <a:r>
              <a:rPr lang="en-US" sz="2400" i="0" err="1">
                <a:ea typeface="Segoe UI" pitchFamily="34" charset="0"/>
                <a:cs typeface="Segoe UI" pitchFamily="34" charset="0"/>
              </a:rPr>
              <a:t>senectus</a:t>
            </a:r>
            <a:r>
              <a:rPr lang="en-US" sz="2400" i="0">
                <a:ea typeface="Segoe UI" pitchFamily="34" charset="0"/>
                <a:cs typeface="Segoe UI" pitchFamily="34" charset="0"/>
              </a:rPr>
              <a:t> et </a:t>
            </a:r>
            <a:r>
              <a:rPr lang="en-US" sz="2400" i="0" err="1">
                <a:ea typeface="Segoe UI" pitchFamily="34" charset="0"/>
                <a:cs typeface="Segoe UI" pitchFamily="34" charset="0"/>
              </a:rPr>
              <a:t>netus</a:t>
            </a:r>
            <a:r>
              <a:rPr lang="en-US" sz="2400" i="0">
                <a:ea typeface="Segoe UI" pitchFamily="34" charset="0"/>
                <a:cs typeface="Segoe UI" pitchFamily="34" charset="0"/>
              </a:rPr>
              <a:t> et </a:t>
            </a:r>
            <a:r>
              <a:rPr lang="en-US" sz="2400" i="0" err="1">
                <a:ea typeface="Segoe UI" pitchFamily="34" charset="0"/>
                <a:cs typeface="Segoe UI" pitchFamily="34" charset="0"/>
              </a:rPr>
              <a:t>malesuada</a:t>
            </a:r>
            <a:r>
              <a:rPr lang="en-US" sz="2400" i="0">
                <a:ea typeface="Segoe UI" pitchFamily="34" charset="0"/>
                <a:cs typeface="Segoe UI" pitchFamily="34" charset="0"/>
              </a:rPr>
              <a:t> fames ac </a:t>
            </a:r>
            <a:r>
              <a:rPr lang="en-US" sz="2400" i="0" err="1">
                <a:ea typeface="Segoe UI" pitchFamily="34" charset="0"/>
                <a:cs typeface="Segoe UI" pitchFamily="34" charset="0"/>
              </a:rPr>
              <a:t>turpis</a:t>
            </a:r>
            <a:r>
              <a:rPr lang="en-US" sz="2400" i="0">
                <a:ea typeface="Segoe UI" pitchFamily="34" charset="0"/>
                <a:cs typeface="Segoe UI" pitchFamily="34" charset="0"/>
              </a:rPr>
              <a:t> </a:t>
            </a:r>
            <a:r>
              <a:rPr lang="en-US" sz="2400" i="0" err="1">
                <a:ea typeface="Segoe UI" pitchFamily="34" charset="0"/>
                <a:cs typeface="Segoe UI" pitchFamily="34" charset="0"/>
              </a:rPr>
              <a:t>egestas</a:t>
            </a:r>
            <a:r>
              <a:rPr lang="en-US" sz="2400" i="0">
                <a:ea typeface="Segoe UI" pitchFamily="34" charset="0"/>
                <a:cs typeface="Segoe UI" pitchFamily="34" charset="0"/>
              </a:rPr>
              <a:t>. </a:t>
            </a:r>
            <a:r>
              <a:rPr lang="en-US" sz="2400" i="0" err="1">
                <a:ea typeface="Segoe UI" pitchFamily="34" charset="0"/>
                <a:cs typeface="Segoe UI" pitchFamily="34" charset="0"/>
              </a:rPr>
              <a:t>Proin</a:t>
            </a:r>
            <a:r>
              <a:rPr lang="en-US" sz="2400" i="0">
                <a:ea typeface="Segoe UI" pitchFamily="34" charset="0"/>
                <a:cs typeface="Segoe UI" pitchFamily="34" charset="0"/>
              </a:rPr>
              <a:t> pharetra </a:t>
            </a:r>
            <a:r>
              <a:rPr lang="en-US" sz="2400" i="0" err="1">
                <a:ea typeface="Segoe UI" pitchFamily="34" charset="0"/>
                <a:cs typeface="Segoe UI" pitchFamily="34" charset="0"/>
              </a:rPr>
              <a:t>nonummy</a:t>
            </a:r>
            <a:r>
              <a:rPr lang="en-US" sz="2400" i="0">
                <a:ea typeface="Segoe UI" pitchFamily="34" charset="0"/>
                <a:cs typeface="Segoe UI" pitchFamily="34" charset="0"/>
              </a:rPr>
              <a:t> </a:t>
            </a:r>
            <a:r>
              <a:rPr lang="en-US" sz="2400" i="0" err="1">
                <a:ea typeface="Segoe UI" pitchFamily="34" charset="0"/>
                <a:cs typeface="Segoe UI" pitchFamily="34" charset="0"/>
              </a:rPr>
              <a:t>pede</a:t>
            </a:r>
            <a:r>
              <a:rPr lang="en-US" sz="2400" i="0">
                <a:ea typeface="Segoe UI" pitchFamily="34" charset="0"/>
                <a:cs typeface="Segoe UI" pitchFamily="34" charset="0"/>
              </a:rPr>
              <a:t>. </a:t>
            </a:r>
            <a:r>
              <a:rPr lang="en-US" sz="2400" i="0" err="1">
                <a:ea typeface="Segoe UI" pitchFamily="34" charset="0"/>
                <a:cs typeface="Segoe UI" pitchFamily="34" charset="0"/>
              </a:rPr>
              <a:t>Mauris</a:t>
            </a:r>
            <a:r>
              <a:rPr lang="en-US" sz="2400" i="0">
                <a:ea typeface="Segoe UI" pitchFamily="34" charset="0"/>
                <a:cs typeface="Segoe UI" pitchFamily="34" charset="0"/>
              </a:rPr>
              <a:t> et </a:t>
            </a:r>
            <a:r>
              <a:rPr lang="en-US" sz="2400" i="0" err="1">
                <a:ea typeface="Segoe UI" pitchFamily="34" charset="0"/>
                <a:cs typeface="Segoe UI" pitchFamily="34" charset="0"/>
              </a:rPr>
              <a:t>orci</a:t>
            </a:r>
            <a:r>
              <a:rPr lang="en-US" sz="2400" i="0">
                <a:ea typeface="Segoe UI" pitchFamily="34" charset="0"/>
                <a:cs typeface="Segoe UI" pitchFamily="34" charset="0"/>
              </a:rPr>
              <a:t>.</a:t>
            </a:r>
          </a:p>
        </p:txBody>
      </p:sp>
    </p:spTree>
    <p:extLst>
      <p:ext uri="{BB962C8B-B14F-4D97-AF65-F5344CB8AC3E}">
        <p14:creationId xmlns:p14="http://schemas.microsoft.com/office/powerpoint/2010/main" val="32870033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65823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Layout_6">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41907D38-3657-401B-B326-5079A2DFF669}"/>
              </a:ext>
            </a:extLst>
          </p:cNvPr>
          <p:cNvSpPr>
            <a:spLocks noGrp="1"/>
          </p:cNvSpPr>
          <p:nvPr>
            <p:ph type="pic" sz="quarter" idx="12" hasCustomPrompt="1"/>
          </p:nvPr>
        </p:nvSpPr>
        <p:spPr>
          <a:xfrm>
            <a:off x="9120988" y="0"/>
            <a:ext cx="3071012" cy="3321748"/>
          </a:xfrm>
          <a:blipFill>
            <a:blip r:embed="rId2"/>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a:t>
            </a:r>
            <a:br>
              <a:rPr lang="en-US"/>
            </a:br>
            <a:r>
              <a:rPr lang="en-US"/>
              <a:t>or click or tap icon</a:t>
            </a:r>
            <a:br>
              <a:rPr lang="en-US"/>
            </a:br>
            <a:r>
              <a:rPr lang="en-US"/>
              <a:t>below to insert</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14" name="Picture Placeholder 10">
            <a:extLst>
              <a:ext uri="{FF2B5EF4-FFF2-40B4-BE49-F238E27FC236}">
                <a16:creationId xmlns:a16="http://schemas.microsoft.com/office/drawing/2014/main" id="{84DC180F-8AC2-4A20-B1CF-FD7517B43137}"/>
              </a:ext>
            </a:extLst>
          </p:cNvPr>
          <p:cNvSpPr>
            <a:spLocks noGrp="1"/>
          </p:cNvSpPr>
          <p:nvPr>
            <p:ph type="pic" sz="quarter" idx="13" hasCustomPrompt="1"/>
          </p:nvPr>
        </p:nvSpPr>
        <p:spPr>
          <a:xfrm>
            <a:off x="9715499" y="3440575"/>
            <a:ext cx="2476500" cy="3123738"/>
          </a:xfrm>
          <a:blipFill>
            <a:blip r:embed="rId3"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a:t>
            </a:r>
            <a:br>
              <a:rPr lang="en-US"/>
            </a:br>
            <a:r>
              <a:rPr lang="en-US"/>
              <a:t>or click or tap icon</a:t>
            </a:r>
            <a:br>
              <a:rPr lang="en-US"/>
            </a:br>
            <a:r>
              <a:rPr lang="en-US"/>
              <a:t>below to insert</a:t>
            </a:r>
          </a:p>
        </p:txBody>
      </p:sp>
      <p:sp>
        <p:nvSpPr>
          <p:cNvPr id="15" name="Picture Placeholder 10">
            <a:extLst>
              <a:ext uri="{FF2B5EF4-FFF2-40B4-BE49-F238E27FC236}">
                <a16:creationId xmlns:a16="http://schemas.microsoft.com/office/drawing/2014/main" id="{EC0B3AAC-D9EF-4808-AC3B-0386A8171795}"/>
              </a:ext>
            </a:extLst>
          </p:cNvPr>
          <p:cNvSpPr>
            <a:spLocks noGrp="1"/>
          </p:cNvSpPr>
          <p:nvPr>
            <p:ph type="pic" sz="quarter" idx="14" hasCustomPrompt="1"/>
          </p:nvPr>
        </p:nvSpPr>
        <p:spPr>
          <a:xfrm>
            <a:off x="6522752" y="292100"/>
            <a:ext cx="2476500" cy="3027847"/>
          </a:xfrm>
          <a:blipFill>
            <a:blip r:embed="rId4"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a:t>
            </a:r>
            <a:br>
              <a:rPr lang="en-US"/>
            </a:br>
            <a:r>
              <a:rPr lang="en-US"/>
              <a:t>or click or tap icon</a:t>
            </a:r>
            <a:br>
              <a:rPr lang="en-US"/>
            </a:br>
            <a:r>
              <a:rPr lang="en-US"/>
              <a:t>below to insert</a:t>
            </a:r>
          </a:p>
        </p:txBody>
      </p:sp>
      <p:sp>
        <p:nvSpPr>
          <p:cNvPr id="16" name="Picture Placeholder 10">
            <a:extLst>
              <a:ext uri="{FF2B5EF4-FFF2-40B4-BE49-F238E27FC236}">
                <a16:creationId xmlns:a16="http://schemas.microsoft.com/office/drawing/2014/main" id="{EEF438E0-7394-446E-AF22-F10D51F46AFC}"/>
              </a:ext>
            </a:extLst>
          </p:cNvPr>
          <p:cNvSpPr>
            <a:spLocks noGrp="1"/>
          </p:cNvSpPr>
          <p:nvPr>
            <p:ph type="pic" sz="quarter" idx="15" hasCustomPrompt="1"/>
          </p:nvPr>
        </p:nvSpPr>
        <p:spPr>
          <a:xfrm>
            <a:off x="6499708" y="3440575"/>
            <a:ext cx="3071012" cy="3417425"/>
          </a:xfrm>
          <a:blipFill>
            <a:blip r:embed="rId5"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a:t>
            </a:r>
            <a:br>
              <a:rPr lang="en-US"/>
            </a:br>
            <a:r>
              <a:rPr lang="en-US"/>
              <a:t>or click or tap icon</a:t>
            </a:r>
            <a:br>
              <a:rPr lang="en-US"/>
            </a:br>
            <a:r>
              <a:rPr lang="en-US"/>
              <a:t>below to insert</a:t>
            </a:r>
          </a:p>
        </p:txBody>
      </p:sp>
      <p:sp>
        <p:nvSpPr>
          <p:cNvPr id="4" name="Text Placeholder 3">
            <a:extLst>
              <a:ext uri="{FF2B5EF4-FFF2-40B4-BE49-F238E27FC236}">
                <a16:creationId xmlns:a16="http://schemas.microsoft.com/office/drawing/2014/main" id="{35C2E6B4-4AFC-46BE-B5DC-51272FCB8DEA}"/>
              </a:ext>
            </a:extLst>
          </p:cNvPr>
          <p:cNvSpPr>
            <a:spLocks noGrp="1"/>
          </p:cNvSpPr>
          <p:nvPr>
            <p:ph type="body" sz="quarter" idx="17" hasCustomPrompt="1"/>
          </p:nvPr>
        </p:nvSpPr>
        <p:spPr>
          <a:xfrm>
            <a:off x="588263" y="1341438"/>
            <a:ext cx="5657150" cy="5059362"/>
          </a:xfrm>
        </p:spPr>
        <p:txBody>
          <a:bodyPr>
            <a:noAutofit/>
          </a:bodyPr>
          <a:lstStyle>
            <a:lvl1pPr marL="285750" indent="-285750">
              <a:spcBef>
                <a:spcPts val="1200"/>
              </a:spcBef>
              <a:buFont typeface="Wingdings" panose="05000000000000000000" pitchFamily="2" charset="2"/>
              <a:buChar char=""/>
              <a:defRPr sz="1600">
                <a:solidFill>
                  <a:schemeClr val="tx1"/>
                </a:solidFill>
              </a:defRPr>
            </a:lvl1pPr>
            <a:lvl2pPr marL="228600" indent="0">
              <a:spcBef>
                <a:spcPts val="1200"/>
              </a:spcBef>
              <a:buNone/>
              <a:defRPr>
                <a:solidFill>
                  <a:schemeClr val="tx1"/>
                </a:solidFill>
              </a:defRPr>
            </a:lvl2pPr>
            <a:lvl3pPr marL="457200" indent="0">
              <a:spcBef>
                <a:spcPts val="1200"/>
              </a:spcBef>
              <a:buNone/>
              <a:defRPr>
                <a:solidFill>
                  <a:schemeClr val="tx1"/>
                </a:solidFill>
              </a:defRPr>
            </a:lvl3pPr>
            <a:lvl4pPr marL="661988" indent="0">
              <a:spcBef>
                <a:spcPts val="1200"/>
              </a:spcBef>
              <a:buNone/>
              <a:defRPr>
                <a:solidFill>
                  <a:schemeClr val="tx1"/>
                </a:solidFill>
              </a:defRPr>
            </a:lvl4pPr>
            <a:lvl5pPr marL="855663" indent="0">
              <a:spcBef>
                <a:spcPts val="1200"/>
              </a:spcBef>
              <a:buNone/>
              <a:defRPr>
                <a:solidFill>
                  <a:schemeClr val="tx1"/>
                </a:solidFill>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a:t>
            </a:r>
            <a:r>
              <a:rPr lang="en-US" err="1"/>
              <a:t>eros</a:t>
            </a:r>
            <a:r>
              <a:rPr lang="en-US"/>
              <a:t> </a:t>
            </a:r>
            <a:r>
              <a:rPr lang="en-US" err="1"/>
              <a:t>quis</a:t>
            </a:r>
            <a:r>
              <a:rPr lang="en-US"/>
              <a:t> </a:t>
            </a:r>
            <a:r>
              <a:rPr lang="en-US" err="1"/>
              <a:t>urna</a:t>
            </a:r>
            <a:r>
              <a:rPr lang="en-US"/>
              <a:t>.</a:t>
            </a:r>
          </a:p>
          <a:p>
            <a:pPr lvl="0"/>
            <a:r>
              <a:rPr lang="en-US"/>
              <a:t>Nunc </a:t>
            </a:r>
            <a:r>
              <a:rPr lang="en-US" err="1"/>
              <a:t>viverra</a:t>
            </a:r>
            <a:r>
              <a:rPr lang="en-US"/>
              <a:t> </a:t>
            </a:r>
            <a:r>
              <a:rPr lang="en-US" err="1"/>
              <a:t>imperdiet</a:t>
            </a:r>
            <a:r>
              <a:rPr lang="en-US"/>
              <a:t> </a:t>
            </a:r>
            <a:r>
              <a:rPr lang="en-US" err="1"/>
              <a:t>enim</a:t>
            </a:r>
            <a:r>
              <a:rPr lang="en-US"/>
              <a:t>. </a:t>
            </a:r>
            <a:r>
              <a:rPr lang="en-US" err="1"/>
              <a:t>Fusce</a:t>
            </a:r>
            <a:r>
              <a:rPr lang="en-US"/>
              <a:t> est. </a:t>
            </a:r>
            <a:r>
              <a:rPr lang="en-US" err="1"/>
              <a:t>Vivamus</a:t>
            </a:r>
            <a:r>
              <a:rPr lang="en-US"/>
              <a:t> a </a:t>
            </a:r>
            <a:r>
              <a:rPr lang="en-US" err="1"/>
              <a:t>tellus</a:t>
            </a:r>
            <a:r>
              <a:rPr lang="en-US"/>
              <a:t>.</a:t>
            </a:r>
          </a:p>
          <a:p>
            <a:pPr lvl="0"/>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fames ac </a:t>
            </a:r>
            <a:r>
              <a:rPr lang="en-US" err="1"/>
              <a:t>turpis</a:t>
            </a:r>
            <a:r>
              <a:rPr lang="en-US"/>
              <a:t> </a:t>
            </a:r>
            <a:r>
              <a:rPr lang="en-US" err="1"/>
              <a:t>egestas</a:t>
            </a:r>
            <a:r>
              <a:rPr lang="en-US"/>
              <a:t>. </a:t>
            </a:r>
            <a:r>
              <a:rPr lang="en-US" err="1"/>
              <a:t>Proin</a:t>
            </a:r>
            <a:r>
              <a:rPr lang="en-US"/>
              <a:t> pharetra </a:t>
            </a:r>
            <a:r>
              <a:rPr lang="en-US" err="1"/>
              <a:t>nonummy</a:t>
            </a:r>
            <a:r>
              <a:rPr lang="en-US"/>
              <a:t> </a:t>
            </a:r>
            <a:r>
              <a:rPr lang="en-US" err="1"/>
              <a:t>pede</a:t>
            </a:r>
            <a:r>
              <a:rPr lang="en-US"/>
              <a:t>. </a:t>
            </a:r>
            <a:r>
              <a:rPr lang="en-US" err="1"/>
              <a:t>Mauris</a:t>
            </a:r>
            <a:r>
              <a:rPr lang="en-US"/>
              <a:t> et </a:t>
            </a:r>
            <a:r>
              <a:rPr lang="en-US" err="1"/>
              <a:t>orci</a:t>
            </a:r>
            <a:r>
              <a:rPr lang="en-US"/>
              <a:t>.</a:t>
            </a:r>
          </a:p>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a:t>
            </a:r>
            <a:r>
              <a:rPr lang="en-US" err="1"/>
              <a:t>eros</a:t>
            </a:r>
            <a:r>
              <a:rPr lang="en-US"/>
              <a:t> </a:t>
            </a:r>
            <a:r>
              <a:rPr lang="en-US" err="1"/>
              <a:t>quis</a:t>
            </a:r>
            <a:r>
              <a:rPr lang="en-US"/>
              <a:t> </a:t>
            </a:r>
            <a:r>
              <a:rPr lang="en-US" err="1"/>
              <a:t>urna</a:t>
            </a:r>
            <a:r>
              <a:rPr lang="en-US"/>
              <a:t>.</a:t>
            </a:r>
          </a:p>
          <a:p>
            <a:pPr lvl="0"/>
            <a:r>
              <a:rPr lang="en-US"/>
              <a:t>Nunc </a:t>
            </a:r>
            <a:r>
              <a:rPr lang="en-US" err="1"/>
              <a:t>viverra</a:t>
            </a:r>
            <a:r>
              <a:rPr lang="en-US"/>
              <a:t> </a:t>
            </a:r>
            <a:r>
              <a:rPr lang="en-US" err="1"/>
              <a:t>imperdiet</a:t>
            </a:r>
            <a:r>
              <a:rPr lang="en-US"/>
              <a:t> </a:t>
            </a:r>
            <a:r>
              <a:rPr lang="en-US" err="1"/>
              <a:t>enim</a:t>
            </a:r>
            <a:r>
              <a:rPr lang="en-US"/>
              <a:t>. </a:t>
            </a:r>
            <a:r>
              <a:rPr lang="en-US" err="1"/>
              <a:t>Fusce</a:t>
            </a:r>
            <a:r>
              <a:rPr lang="en-US"/>
              <a:t> est. </a:t>
            </a:r>
            <a:r>
              <a:rPr lang="en-US" err="1"/>
              <a:t>Vivamus</a:t>
            </a:r>
            <a:r>
              <a:rPr lang="en-US"/>
              <a:t> a </a:t>
            </a:r>
            <a:r>
              <a:rPr lang="en-US" err="1"/>
              <a:t>tellus</a:t>
            </a:r>
            <a:r>
              <a:rPr lang="en-US"/>
              <a:t>.</a:t>
            </a:r>
          </a:p>
          <a:p>
            <a:pPr lvl="0"/>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fames ac </a:t>
            </a:r>
            <a:r>
              <a:rPr lang="en-US" err="1"/>
              <a:t>turpis</a:t>
            </a:r>
            <a:r>
              <a:rPr lang="en-US"/>
              <a:t> </a:t>
            </a:r>
            <a:r>
              <a:rPr lang="en-US" err="1"/>
              <a:t>egestas</a:t>
            </a:r>
            <a:r>
              <a:rPr lang="en-US"/>
              <a:t>. </a:t>
            </a:r>
            <a:r>
              <a:rPr lang="en-US" err="1"/>
              <a:t>Proin</a:t>
            </a:r>
            <a:r>
              <a:rPr lang="en-US"/>
              <a:t> pharetra </a:t>
            </a:r>
            <a:r>
              <a:rPr lang="en-US" err="1"/>
              <a:t>nonummy</a:t>
            </a:r>
            <a:r>
              <a:rPr lang="en-US"/>
              <a:t> </a:t>
            </a:r>
            <a:r>
              <a:rPr lang="en-US" err="1"/>
              <a:t>pede</a:t>
            </a:r>
            <a:r>
              <a:rPr lang="en-US"/>
              <a:t>. </a:t>
            </a:r>
            <a:r>
              <a:rPr lang="en-US" err="1"/>
              <a:t>Mauris</a:t>
            </a:r>
            <a:r>
              <a:rPr lang="en-US"/>
              <a:t> et </a:t>
            </a:r>
            <a:r>
              <a:rPr lang="en-US" err="1"/>
              <a:t>orci</a:t>
            </a:r>
            <a:r>
              <a:rPr lang="en-US"/>
              <a:t>.</a:t>
            </a:r>
          </a:p>
        </p:txBody>
      </p:sp>
    </p:spTree>
    <p:extLst>
      <p:ext uri="{BB962C8B-B14F-4D97-AF65-F5344CB8AC3E}">
        <p14:creationId xmlns:p14="http://schemas.microsoft.com/office/powerpoint/2010/main" val="13848302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Layout_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8" name="Rectangle 7">
            <a:extLst>
              <a:ext uri="{FF2B5EF4-FFF2-40B4-BE49-F238E27FC236}">
                <a16:creationId xmlns:a16="http://schemas.microsoft.com/office/drawing/2014/main" id="{3D02E26A-B3B1-42A0-A945-65AC1FB3300E}"/>
              </a:ext>
            </a:extLst>
          </p:cNvPr>
          <p:cNvSpPr/>
          <p:nvPr/>
        </p:nvSpPr>
        <p:spPr bwMode="auto">
          <a:xfrm>
            <a:off x="0" y="4190035"/>
            <a:ext cx="12192000" cy="26679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B762EE5B-CD0E-449F-AE4E-2EF8C7E4D7A7}"/>
              </a:ext>
            </a:extLst>
          </p:cNvPr>
          <p:cNvSpPr/>
          <p:nvPr/>
        </p:nvSpPr>
        <p:spPr bwMode="auto">
          <a:xfrm>
            <a:off x="2579173" y="1602714"/>
            <a:ext cx="1168823" cy="1594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1212A2BE-42C3-4BCA-84F6-0126F0CFD40F}"/>
              </a:ext>
            </a:extLst>
          </p:cNvPr>
          <p:cNvSpPr/>
          <p:nvPr/>
        </p:nvSpPr>
        <p:spPr bwMode="auto">
          <a:xfrm>
            <a:off x="6508779" y="1602714"/>
            <a:ext cx="1168823" cy="1594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43BFB83E-D709-4088-AAE0-460BC7FA27EA}"/>
              </a:ext>
            </a:extLst>
          </p:cNvPr>
          <p:cNvSpPr/>
          <p:nvPr/>
        </p:nvSpPr>
        <p:spPr bwMode="auto">
          <a:xfrm>
            <a:off x="10452160" y="1602714"/>
            <a:ext cx="1168823" cy="1594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Shape 18">
            <a:extLst>
              <a:ext uri="{FF2B5EF4-FFF2-40B4-BE49-F238E27FC236}">
                <a16:creationId xmlns:a16="http://schemas.microsoft.com/office/drawing/2014/main" id="{A746E2CE-40F6-4FFA-87CC-9193E24F6FC9}"/>
              </a:ext>
            </a:extLst>
          </p:cNvPr>
          <p:cNvSpPr/>
          <p:nvPr/>
        </p:nvSpPr>
        <p:spPr bwMode="auto">
          <a:xfrm>
            <a:off x="8055980" y="4352081"/>
            <a:ext cx="358815" cy="2511706"/>
          </a:xfrm>
          <a:custGeom>
            <a:avLst/>
            <a:gdLst>
              <a:gd name="connsiteX0" fmla="*/ 358815 w 358815"/>
              <a:gd name="connsiteY0" fmla="*/ 0 h 2511706"/>
              <a:gd name="connsiteX1" fmla="*/ 0 w 358815"/>
              <a:gd name="connsiteY1" fmla="*/ 0 h 2511706"/>
              <a:gd name="connsiteX2" fmla="*/ 0 w 358815"/>
              <a:gd name="connsiteY2" fmla="*/ 2511706 h 2511706"/>
            </a:gdLst>
            <a:ahLst/>
            <a:cxnLst>
              <a:cxn ang="0">
                <a:pos x="connsiteX0" y="connsiteY0"/>
              </a:cxn>
              <a:cxn ang="0">
                <a:pos x="connsiteX1" y="connsiteY1"/>
              </a:cxn>
              <a:cxn ang="0">
                <a:pos x="connsiteX2" y="connsiteY2"/>
              </a:cxn>
            </a:cxnLst>
            <a:rect l="l" t="t" r="r" b="b"/>
            <a:pathLst>
              <a:path w="358815" h="2511706">
                <a:moveTo>
                  <a:pt x="358815" y="0"/>
                </a:moveTo>
                <a:lnTo>
                  <a:pt x="0" y="0"/>
                </a:lnTo>
                <a:lnTo>
                  <a:pt x="0" y="2511706"/>
                </a:lnTo>
              </a:path>
            </a:pathLst>
          </a:custGeom>
          <a:noFill/>
          <a:ln w="63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878895B-E6C2-4A3D-861F-623337F99D05}"/>
              </a:ext>
            </a:extLst>
          </p:cNvPr>
          <p:cNvSpPr/>
          <p:nvPr/>
        </p:nvSpPr>
        <p:spPr bwMode="auto">
          <a:xfrm>
            <a:off x="4123895" y="4352081"/>
            <a:ext cx="358815" cy="2511706"/>
          </a:xfrm>
          <a:custGeom>
            <a:avLst/>
            <a:gdLst>
              <a:gd name="connsiteX0" fmla="*/ 358815 w 358815"/>
              <a:gd name="connsiteY0" fmla="*/ 0 h 2511706"/>
              <a:gd name="connsiteX1" fmla="*/ 0 w 358815"/>
              <a:gd name="connsiteY1" fmla="*/ 0 h 2511706"/>
              <a:gd name="connsiteX2" fmla="*/ 0 w 358815"/>
              <a:gd name="connsiteY2" fmla="*/ 2511706 h 2511706"/>
            </a:gdLst>
            <a:ahLst/>
            <a:cxnLst>
              <a:cxn ang="0">
                <a:pos x="connsiteX0" y="connsiteY0"/>
              </a:cxn>
              <a:cxn ang="0">
                <a:pos x="connsiteX1" y="connsiteY1"/>
              </a:cxn>
              <a:cxn ang="0">
                <a:pos x="connsiteX2" y="connsiteY2"/>
              </a:cxn>
            </a:cxnLst>
            <a:rect l="l" t="t" r="r" b="b"/>
            <a:pathLst>
              <a:path w="358815" h="2511706">
                <a:moveTo>
                  <a:pt x="358815" y="0"/>
                </a:moveTo>
                <a:lnTo>
                  <a:pt x="0" y="0"/>
                </a:lnTo>
                <a:lnTo>
                  <a:pt x="0" y="2511706"/>
                </a:lnTo>
              </a:path>
            </a:pathLst>
          </a:custGeom>
          <a:noFill/>
          <a:ln w="63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6F28D45B-4740-49D8-9372-FC70B6940ACA}"/>
              </a:ext>
            </a:extLst>
          </p:cNvPr>
          <p:cNvSpPr>
            <a:spLocks noGrp="1"/>
          </p:cNvSpPr>
          <p:nvPr>
            <p:ph type="body" sz="quarter" idx="13" hasCustomPrompt="1"/>
          </p:nvPr>
        </p:nvSpPr>
        <p:spPr>
          <a:xfrm>
            <a:off x="550863" y="4845065"/>
            <a:ext cx="3194050" cy="1723549"/>
          </a:xfrm>
        </p:spPr>
        <p:txBody>
          <a:bodyPr>
            <a:noAutofit/>
          </a:bodyPr>
          <a:lstStyle>
            <a:lvl1pPr marL="0" indent="0">
              <a:buNone/>
              <a:defRPr sz="1600">
                <a:solidFill>
                  <a:schemeClr val="tx1"/>
                </a:solidFill>
              </a:defRPr>
            </a:lvl1pPr>
            <a:lvl2pPr marL="228600" indent="0">
              <a:buNone/>
              <a:defRPr sz="1600">
                <a:solidFill>
                  <a:schemeClr val="bg1"/>
                </a:solidFill>
              </a:defRPr>
            </a:lvl2pPr>
            <a:lvl3pPr marL="457200" indent="0">
              <a:buNone/>
              <a:defRPr sz="1600">
                <a:solidFill>
                  <a:schemeClr val="bg1"/>
                </a:solidFill>
              </a:defRPr>
            </a:lvl3pPr>
            <a:lvl4pPr marL="661988" indent="0">
              <a:buNone/>
              <a:defRPr sz="1600">
                <a:solidFill>
                  <a:schemeClr val="bg1"/>
                </a:solidFill>
              </a:defRPr>
            </a:lvl4pPr>
            <a:lvl5pPr marL="855663" indent="0">
              <a:buNone/>
              <a:defRPr sz="1600">
                <a:solidFill>
                  <a:schemeClr val="bg1"/>
                </a:solidFill>
              </a:defRPr>
            </a:lvl5pPr>
          </a:lstStyle>
          <a:p>
            <a:pPr lvl="0" defTabSz="932472" fontAlgn="base">
              <a:spcAft>
                <a:spcPct val="0"/>
              </a:spcAft>
              <a:defRPr/>
            </a:pPr>
            <a:r>
              <a:rPr lang="en-US" sz="1600">
                <a:ea typeface="Segoe UI" pitchFamily="34" charset="0"/>
                <a:cs typeface="Segoe UI" pitchFamily="34" charset="0"/>
              </a:rPr>
              <a:t>Lorem ipsum dolor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consectetuer</a:t>
            </a:r>
            <a:r>
              <a:rPr lang="en-US" sz="1600">
                <a:ea typeface="Segoe UI" pitchFamily="34" charset="0"/>
                <a:cs typeface="Segoe UI" pitchFamily="34" charset="0"/>
              </a:rPr>
              <a:t> </a:t>
            </a:r>
            <a:r>
              <a:rPr lang="en-US" sz="1600" err="1">
                <a:ea typeface="Segoe UI" pitchFamily="34" charset="0"/>
                <a:cs typeface="Segoe UI" pitchFamily="34" charset="0"/>
              </a:rPr>
              <a:t>adipiscing</a:t>
            </a:r>
            <a:r>
              <a:rPr lang="en-US" sz="1600">
                <a:ea typeface="Segoe UI" pitchFamily="34" charset="0"/>
                <a:cs typeface="Segoe UI" pitchFamily="34" charset="0"/>
              </a:rPr>
              <a:t> </a:t>
            </a:r>
            <a:r>
              <a:rPr lang="en-US" sz="1600" err="1">
                <a:ea typeface="Segoe UI" pitchFamily="34" charset="0"/>
                <a:cs typeface="Segoe UI" pitchFamily="34" charset="0"/>
              </a:rPr>
              <a:t>elit</a:t>
            </a:r>
            <a:r>
              <a:rPr lang="en-US" sz="1600">
                <a:ea typeface="Segoe UI" pitchFamily="34" charset="0"/>
                <a:cs typeface="Segoe UI" pitchFamily="34" charset="0"/>
              </a:rPr>
              <a:t>. Maecenas </a:t>
            </a:r>
            <a:r>
              <a:rPr lang="en-US" sz="1600" err="1">
                <a:ea typeface="Segoe UI" pitchFamily="34" charset="0"/>
                <a:cs typeface="Segoe UI" pitchFamily="34" charset="0"/>
              </a:rPr>
              <a:t>porttitor</a:t>
            </a:r>
            <a:r>
              <a:rPr lang="en-US" sz="1600">
                <a:ea typeface="Segoe UI" pitchFamily="34" charset="0"/>
                <a:cs typeface="Segoe UI" pitchFamily="34" charset="0"/>
              </a:rPr>
              <a:t> </a:t>
            </a:r>
            <a:r>
              <a:rPr lang="en-US" sz="1600" err="1">
                <a:ea typeface="Segoe UI" pitchFamily="34" charset="0"/>
                <a:cs typeface="Segoe UI" pitchFamily="34" charset="0"/>
              </a:rPr>
              <a:t>congue</a:t>
            </a:r>
            <a:r>
              <a:rPr lang="en-US" sz="1600">
                <a:ea typeface="Segoe UI" pitchFamily="34" charset="0"/>
                <a:cs typeface="Segoe UI" pitchFamily="34" charset="0"/>
              </a:rPr>
              <a:t> </a:t>
            </a:r>
            <a:r>
              <a:rPr lang="en-US" sz="1600" err="1">
                <a:ea typeface="Segoe UI" pitchFamily="34" charset="0"/>
                <a:cs typeface="Segoe UI" pitchFamily="34" charset="0"/>
              </a:rPr>
              <a:t>massa</a:t>
            </a:r>
            <a:r>
              <a:rPr lang="en-US" sz="1600">
                <a:ea typeface="Segoe UI" pitchFamily="34" charset="0"/>
                <a:cs typeface="Segoe UI" pitchFamily="34" charset="0"/>
              </a:rPr>
              <a:t>. </a:t>
            </a:r>
            <a:r>
              <a:rPr lang="en-US" sz="1600" err="1">
                <a:ea typeface="Segoe UI" pitchFamily="34" charset="0"/>
                <a:cs typeface="Segoe UI" pitchFamily="34" charset="0"/>
              </a:rPr>
              <a:t>Fusce</a:t>
            </a:r>
            <a:r>
              <a:rPr lang="en-US" sz="1600">
                <a:ea typeface="Segoe UI" pitchFamily="34" charset="0"/>
                <a:cs typeface="Segoe UI" pitchFamily="34" charset="0"/>
              </a:rPr>
              <a:t> </a:t>
            </a:r>
            <a:r>
              <a:rPr lang="en-US" sz="1600" err="1">
                <a:ea typeface="Segoe UI" pitchFamily="34" charset="0"/>
                <a:cs typeface="Segoe UI" pitchFamily="34" charset="0"/>
              </a:rPr>
              <a:t>posuere</a:t>
            </a:r>
            <a:r>
              <a:rPr lang="en-US" sz="1600">
                <a:ea typeface="Segoe UI" pitchFamily="34" charset="0"/>
                <a:cs typeface="Segoe UI" pitchFamily="34" charset="0"/>
              </a:rPr>
              <a:t>, magna sed pulvinar </a:t>
            </a:r>
            <a:r>
              <a:rPr lang="en-US" sz="1600" err="1">
                <a:ea typeface="Segoe UI" pitchFamily="34" charset="0"/>
                <a:cs typeface="Segoe UI" pitchFamily="34" charset="0"/>
              </a:rPr>
              <a:t>ultricies</a:t>
            </a:r>
            <a:r>
              <a:rPr lang="en-US" sz="1600">
                <a:ea typeface="Segoe UI" pitchFamily="34" charset="0"/>
                <a:cs typeface="Segoe UI" pitchFamily="34" charset="0"/>
              </a:rPr>
              <a:t>, </a:t>
            </a:r>
            <a:r>
              <a:rPr lang="en-US" sz="1600" err="1">
                <a:ea typeface="Segoe UI" pitchFamily="34" charset="0"/>
                <a:cs typeface="Segoe UI" pitchFamily="34" charset="0"/>
              </a:rPr>
              <a:t>purus</a:t>
            </a:r>
            <a:r>
              <a:rPr lang="en-US" sz="1600">
                <a:ea typeface="Segoe UI" pitchFamily="34" charset="0"/>
                <a:cs typeface="Segoe UI" pitchFamily="34" charset="0"/>
              </a:rPr>
              <a:t> </a:t>
            </a:r>
            <a:r>
              <a:rPr lang="en-US" sz="1600" err="1">
                <a:ea typeface="Segoe UI" pitchFamily="34" charset="0"/>
                <a:cs typeface="Segoe UI" pitchFamily="34" charset="0"/>
              </a:rPr>
              <a:t>lectus</a:t>
            </a:r>
            <a:r>
              <a:rPr lang="en-US" sz="1600">
                <a:ea typeface="Segoe UI" pitchFamily="34" charset="0"/>
                <a:cs typeface="Segoe UI" pitchFamily="34" charset="0"/>
              </a:rPr>
              <a:t> </a:t>
            </a:r>
            <a:r>
              <a:rPr lang="en-US" sz="1600" err="1">
                <a:ea typeface="Segoe UI" pitchFamily="34" charset="0"/>
                <a:cs typeface="Segoe UI" pitchFamily="34" charset="0"/>
              </a:rPr>
              <a:t>malesuada</a:t>
            </a:r>
            <a:r>
              <a:rPr lang="en-US" sz="1600">
                <a:ea typeface="Segoe UI" pitchFamily="34" charset="0"/>
                <a:cs typeface="Segoe UI" pitchFamily="34" charset="0"/>
              </a:rPr>
              <a:t> libero,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commodo</a:t>
            </a:r>
            <a:r>
              <a:rPr lang="en-US" sz="1600">
                <a:ea typeface="Segoe UI" pitchFamily="34" charset="0"/>
                <a:cs typeface="Segoe UI" pitchFamily="34" charset="0"/>
              </a:rPr>
              <a:t> magna </a:t>
            </a:r>
            <a:r>
              <a:rPr lang="en-US" sz="1600" err="1">
                <a:ea typeface="Segoe UI" pitchFamily="34" charset="0"/>
                <a:cs typeface="Segoe UI" pitchFamily="34" charset="0"/>
              </a:rPr>
              <a:t>eros</a:t>
            </a:r>
            <a:r>
              <a:rPr lang="en-US" sz="1600">
                <a:ea typeface="Segoe UI" pitchFamily="34" charset="0"/>
                <a:cs typeface="Segoe UI" pitchFamily="34" charset="0"/>
              </a:rPr>
              <a:t> </a:t>
            </a:r>
            <a:r>
              <a:rPr lang="en-US" sz="1600" err="1">
                <a:ea typeface="Segoe UI" pitchFamily="34" charset="0"/>
                <a:cs typeface="Segoe UI" pitchFamily="34" charset="0"/>
              </a:rPr>
              <a:t>quis</a:t>
            </a:r>
            <a:r>
              <a:rPr lang="en-US" sz="1600">
                <a:ea typeface="Segoe UI" pitchFamily="34" charset="0"/>
                <a:cs typeface="Segoe UI" pitchFamily="34" charset="0"/>
              </a:rPr>
              <a:t> </a:t>
            </a:r>
            <a:r>
              <a:rPr lang="en-US" sz="1600" err="1">
                <a:ea typeface="Segoe UI" pitchFamily="34" charset="0"/>
                <a:cs typeface="Segoe UI" pitchFamily="34" charset="0"/>
              </a:rPr>
              <a:t>urna</a:t>
            </a:r>
            <a:r>
              <a:rPr lang="en-US" sz="1600">
                <a:ea typeface="Segoe UI" pitchFamily="34" charset="0"/>
                <a:cs typeface="Segoe UI" pitchFamily="34" charset="0"/>
              </a:rPr>
              <a:t>.</a:t>
            </a:r>
          </a:p>
        </p:txBody>
      </p:sp>
      <p:sp>
        <p:nvSpPr>
          <p:cNvPr id="24" name="Text Placeholder 3">
            <a:extLst>
              <a:ext uri="{FF2B5EF4-FFF2-40B4-BE49-F238E27FC236}">
                <a16:creationId xmlns:a16="http://schemas.microsoft.com/office/drawing/2014/main" id="{4CA7932B-BDB5-4774-B153-FDB65853005A}"/>
              </a:ext>
            </a:extLst>
          </p:cNvPr>
          <p:cNvSpPr>
            <a:spLocks noGrp="1"/>
          </p:cNvSpPr>
          <p:nvPr>
            <p:ph type="body" sz="quarter" idx="14" hasCustomPrompt="1"/>
          </p:nvPr>
        </p:nvSpPr>
        <p:spPr>
          <a:xfrm>
            <a:off x="4490546" y="4845065"/>
            <a:ext cx="3194050" cy="1723549"/>
          </a:xfrm>
        </p:spPr>
        <p:txBody>
          <a:bodyPr>
            <a:noAutofit/>
          </a:bodyPr>
          <a:lstStyle>
            <a:lvl1pPr marL="0" indent="0">
              <a:buNone/>
              <a:defRPr sz="1600">
                <a:solidFill>
                  <a:schemeClr val="tx1"/>
                </a:solidFill>
              </a:defRPr>
            </a:lvl1pPr>
            <a:lvl2pPr marL="228600" indent="0">
              <a:buNone/>
              <a:defRPr sz="1600">
                <a:solidFill>
                  <a:schemeClr val="bg1"/>
                </a:solidFill>
              </a:defRPr>
            </a:lvl2pPr>
            <a:lvl3pPr marL="457200" indent="0">
              <a:buNone/>
              <a:defRPr sz="1600">
                <a:solidFill>
                  <a:schemeClr val="bg1"/>
                </a:solidFill>
              </a:defRPr>
            </a:lvl3pPr>
            <a:lvl4pPr marL="661988" indent="0">
              <a:buNone/>
              <a:defRPr sz="1600">
                <a:solidFill>
                  <a:schemeClr val="bg1"/>
                </a:solidFill>
              </a:defRPr>
            </a:lvl4pPr>
            <a:lvl5pPr marL="855663" indent="0">
              <a:buNone/>
              <a:defRPr sz="1600">
                <a:solidFill>
                  <a:schemeClr val="bg1"/>
                </a:solidFill>
              </a:defRPr>
            </a:lvl5pPr>
          </a:lstStyle>
          <a:p>
            <a:pPr lvl="0" defTabSz="932472" fontAlgn="base">
              <a:spcAft>
                <a:spcPct val="0"/>
              </a:spcAft>
              <a:defRPr/>
            </a:pPr>
            <a:r>
              <a:rPr lang="en-US" sz="1600">
                <a:ea typeface="Segoe UI" pitchFamily="34" charset="0"/>
                <a:cs typeface="Segoe UI" pitchFamily="34" charset="0"/>
              </a:rPr>
              <a:t>Lorem ipsum dolor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consectetuer</a:t>
            </a:r>
            <a:r>
              <a:rPr lang="en-US" sz="1600">
                <a:ea typeface="Segoe UI" pitchFamily="34" charset="0"/>
                <a:cs typeface="Segoe UI" pitchFamily="34" charset="0"/>
              </a:rPr>
              <a:t> </a:t>
            </a:r>
            <a:r>
              <a:rPr lang="en-US" sz="1600" err="1">
                <a:ea typeface="Segoe UI" pitchFamily="34" charset="0"/>
                <a:cs typeface="Segoe UI" pitchFamily="34" charset="0"/>
              </a:rPr>
              <a:t>adipiscing</a:t>
            </a:r>
            <a:r>
              <a:rPr lang="en-US" sz="1600">
                <a:ea typeface="Segoe UI" pitchFamily="34" charset="0"/>
                <a:cs typeface="Segoe UI" pitchFamily="34" charset="0"/>
              </a:rPr>
              <a:t> </a:t>
            </a:r>
            <a:r>
              <a:rPr lang="en-US" sz="1600" err="1">
                <a:ea typeface="Segoe UI" pitchFamily="34" charset="0"/>
                <a:cs typeface="Segoe UI" pitchFamily="34" charset="0"/>
              </a:rPr>
              <a:t>elit</a:t>
            </a:r>
            <a:r>
              <a:rPr lang="en-US" sz="1600">
                <a:ea typeface="Segoe UI" pitchFamily="34" charset="0"/>
                <a:cs typeface="Segoe UI" pitchFamily="34" charset="0"/>
              </a:rPr>
              <a:t>. Maecenas </a:t>
            </a:r>
            <a:r>
              <a:rPr lang="en-US" sz="1600" err="1">
                <a:ea typeface="Segoe UI" pitchFamily="34" charset="0"/>
                <a:cs typeface="Segoe UI" pitchFamily="34" charset="0"/>
              </a:rPr>
              <a:t>porttitor</a:t>
            </a:r>
            <a:r>
              <a:rPr lang="en-US" sz="1600">
                <a:ea typeface="Segoe UI" pitchFamily="34" charset="0"/>
                <a:cs typeface="Segoe UI" pitchFamily="34" charset="0"/>
              </a:rPr>
              <a:t> </a:t>
            </a:r>
            <a:r>
              <a:rPr lang="en-US" sz="1600" err="1">
                <a:ea typeface="Segoe UI" pitchFamily="34" charset="0"/>
                <a:cs typeface="Segoe UI" pitchFamily="34" charset="0"/>
              </a:rPr>
              <a:t>congue</a:t>
            </a:r>
            <a:r>
              <a:rPr lang="en-US" sz="1600">
                <a:ea typeface="Segoe UI" pitchFamily="34" charset="0"/>
                <a:cs typeface="Segoe UI" pitchFamily="34" charset="0"/>
              </a:rPr>
              <a:t> </a:t>
            </a:r>
            <a:r>
              <a:rPr lang="en-US" sz="1600" err="1">
                <a:ea typeface="Segoe UI" pitchFamily="34" charset="0"/>
                <a:cs typeface="Segoe UI" pitchFamily="34" charset="0"/>
              </a:rPr>
              <a:t>massa</a:t>
            </a:r>
            <a:r>
              <a:rPr lang="en-US" sz="1600">
                <a:ea typeface="Segoe UI" pitchFamily="34" charset="0"/>
                <a:cs typeface="Segoe UI" pitchFamily="34" charset="0"/>
              </a:rPr>
              <a:t>. </a:t>
            </a:r>
            <a:r>
              <a:rPr lang="en-US" sz="1600" err="1">
                <a:ea typeface="Segoe UI" pitchFamily="34" charset="0"/>
                <a:cs typeface="Segoe UI" pitchFamily="34" charset="0"/>
              </a:rPr>
              <a:t>Fusce</a:t>
            </a:r>
            <a:r>
              <a:rPr lang="en-US" sz="1600">
                <a:ea typeface="Segoe UI" pitchFamily="34" charset="0"/>
                <a:cs typeface="Segoe UI" pitchFamily="34" charset="0"/>
              </a:rPr>
              <a:t> </a:t>
            </a:r>
            <a:r>
              <a:rPr lang="en-US" sz="1600" err="1">
                <a:ea typeface="Segoe UI" pitchFamily="34" charset="0"/>
                <a:cs typeface="Segoe UI" pitchFamily="34" charset="0"/>
              </a:rPr>
              <a:t>posuere</a:t>
            </a:r>
            <a:r>
              <a:rPr lang="en-US" sz="1600">
                <a:ea typeface="Segoe UI" pitchFamily="34" charset="0"/>
                <a:cs typeface="Segoe UI" pitchFamily="34" charset="0"/>
              </a:rPr>
              <a:t>, magna sed pulvinar </a:t>
            </a:r>
            <a:r>
              <a:rPr lang="en-US" sz="1600" err="1">
                <a:ea typeface="Segoe UI" pitchFamily="34" charset="0"/>
                <a:cs typeface="Segoe UI" pitchFamily="34" charset="0"/>
              </a:rPr>
              <a:t>ultricies</a:t>
            </a:r>
            <a:r>
              <a:rPr lang="en-US" sz="1600">
                <a:ea typeface="Segoe UI" pitchFamily="34" charset="0"/>
                <a:cs typeface="Segoe UI" pitchFamily="34" charset="0"/>
              </a:rPr>
              <a:t>, </a:t>
            </a:r>
            <a:r>
              <a:rPr lang="en-US" sz="1600" err="1">
                <a:ea typeface="Segoe UI" pitchFamily="34" charset="0"/>
                <a:cs typeface="Segoe UI" pitchFamily="34" charset="0"/>
              </a:rPr>
              <a:t>purus</a:t>
            </a:r>
            <a:r>
              <a:rPr lang="en-US" sz="1600">
                <a:ea typeface="Segoe UI" pitchFamily="34" charset="0"/>
                <a:cs typeface="Segoe UI" pitchFamily="34" charset="0"/>
              </a:rPr>
              <a:t> </a:t>
            </a:r>
            <a:r>
              <a:rPr lang="en-US" sz="1600" err="1">
                <a:ea typeface="Segoe UI" pitchFamily="34" charset="0"/>
                <a:cs typeface="Segoe UI" pitchFamily="34" charset="0"/>
              </a:rPr>
              <a:t>lectus</a:t>
            </a:r>
            <a:r>
              <a:rPr lang="en-US" sz="1600">
                <a:ea typeface="Segoe UI" pitchFamily="34" charset="0"/>
                <a:cs typeface="Segoe UI" pitchFamily="34" charset="0"/>
              </a:rPr>
              <a:t> </a:t>
            </a:r>
            <a:r>
              <a:rPr lang="en-US" sz="1600" err="1">
                <a:ea typeface="Segoe UI" pitchFamily="34" charset="0"/>
                <a:cs typeface="Segoe UI" pitchFamily="34" charset="0"/>
              </a:rPr>
              <a:t>malesuada</a:t>
            </a:r>
            <a:r>
              <a:rPr lang="en-US" sz="1600">
                <a:ea typeface="Segoe UI" pitchFamily="34" charset="0"/>
                <a:cs typeface="Segoe UI" pitchFamily="34" charset="0"/>
              </a:rPr>
              <a:t> libero,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commodo</a:t>
            </a:r>
            <a:r>
              <a:rPr lang="en-US" sz="1600">
                <a:ea typeface="Segoe UI" pitchFamily="34" charset="0"/>
                <a:cs typeface="Segoe UI" pitchFamily="34" charset="0"/>
              </a:rPr>
              <a:t> magna </a:t>
            </a:r>
            <a:r>
              <a:rPr lang="en-US" sz="1600" err="1">
                <a:ea typeface="Segoe UI" pitchFamily="34" charset="0"/>
                <a:cs typeface="Segoe UI" pitchFamily="34" charset="0"/>
              </a:rPr>
              <a:t>eros</a:t>
            </a:r>
            <a:r>
              <a:rPr lang="en-US" sz="1600">
                <a:ea typeface="Segoe UI" pitchFamily="34" charset="0"/>
                <a:cs typeface="Segoe UI" pitchFamily="34" charset="0"/>
              </a:rPr>
              <a:t> </a:t>
            </a:r>
            <a:r>
              <a:rPr lang="en-US" sz="1600" err="1">
                <a:ea typeface="Segoe UI" pitchFamily="34" charset="0"/>
                <a:cs typeface="Segoe UI" pitchFamily="34" charset="0"/>
              </a:rPr>
              <a:t>quis</a:t>
            </a:r>
            <a:r>
              <a:rPr lang="en-US" sz="1600">
                <a:ea typeface="Segoe UI" pitchFamily="34" charset="0"/>
                <a:cs typeface="Segoe UI" pitchFamily="34" charset="0"/>
              </a:rPr>
              <a:t> </a:t>
            </a:r>
            <a:r>
              <a:rPr lang="en-US" sz="1600" err="1">
                <a:ea typeface="Segoe UI" pitchFamily="34" charset="0"/>
                <a:cs typeface="Segoe UI" pitchFamily="34" charset="0"/>
              </a:rPr>
              <a:t>urna</a:t>
            </a:r>
            <a:r>
              <a:rPr lang="en-US" sz="1600">
                <a:ea typeface="Segoe UI" pitchFamily="34" charset="0"/>
                <a:cs typeface="Segoe UI" pitchFamily="34" charset="0"/>
              </a:rPr>
              <a:t>.</a:t>
            </a:r>
          </a:p>
        </p:txBody>
      </p:sp>
      <p:sp>
        <p:nvSpPr>
          <p:cNvPr id="25" name="Text Placeholder 3">
            <a:extLst>
              <a:ext uri="{FF2B5EF4-FFF2-40B4-BE49-F238E27FC236}">
                <a16:creationId xmlns:a16="http://schemas.microsoft.com/office/drawing/2014/main" id="{162D4892-1463-4E66-B805-5199BA0CB6F0}"/>
              </a:ext>
            </a:extLst>
          </p:cNvPr>
          <p:cNvSpPr>
            <a:spLocks noGrp="1"/>
          </p:cNvSpPr>
          <p:nvPr>
            <p:ph type="body" sz="quarter" idx="15" hasCustomPrompt="1"/>
          </p:nvPr>
        </p:nvSpPr>
        <p:spPr>
          <a:xfrm>
            <a:off x="8430229" y="4845065"/>
            <a:ext cx="3194050" cy="1723549"/>
          </a:xfrm>
        </p:spPr>
        <p:txBody>
          <a:bodyPr>
            <a:noAutofit/>
          </a:bodyPr>
          <a:lstStyle>
            <a:lvl1pPr marL="0" indent="0">
              <a:buNone/>
              <a:defRPr sz="1600">
                <a:solidFill>
                  <a:schemeClr val="tx1"/>
                </a:solidFill>
              </a:defRPr>
            </a:lvl1pPr>
            <a:lvl2pPr marL="228600" indent="0">
              <a:buNone/>
              <a:defRPr sz="1600">
                <a:solidFill>
                  <a:schemeClr val="bg1"/>
                </a:solidFill>
              </a:defRPr>
            </a:lvl2pPr>
            <a:lvl3pPr marL="457200" indent="0">
              <a:buNone/>
              <a:defRPr sz="1600">
                <a:solidFill>
                  <a:schemeClr val="bg1"/>
                </a:solidFill>
              </a:defRPr>
            </a:lvl3pPr>
            <a:lvl4pPr marL="661988" indent="0">
              <a:buNone/>
              <a:defRPr sz="1600">
                <a:solidFill>
                  <a:schemeClr val="bg1"/>
                </a:solidFill>
              </a:defRPr>
            </a:lvl4pPr>
            <a:lvl5pPr marL="855663" indent="0">
              <a:buNone/>
              <a:defRPr sz="1600">
                <a:solidFill>
                  <a:schemeClr val="bg1"/>
                </a:solidFill>
              </a:defRPr>
            </a:lvl5pPr>
          </a:lstStyle>
          <a:p>
            <a:pPr lvl="0" defTabSz="932472" fontAlgn="base">
              <a:spcAft>
                <a:spcPct val="0"/>
              </a:spcAft>
              <a:defRPr/>
            </a:pPr>
            <a:r>
              <a:rPr lang="en-US" sz="1600">
                <a:ea typeface="Segoe UI" pitchFamily="34" charset="0"/>
                <a:cs typeface="Segoe UI" pitchFamily="34" charset="0"/>
              </a:rPr>
              <a:t>Lorem ipsum dolor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consectetuer</a:t>
            </a:r>
            <a:r>
              <a:rPr lang="en-US" sz="1600">
                <a:ea typeface="Segoe UI" pitchFamily="34" charset="0"/>
                <a:cs typeface="Segoe UI" pitchFamily="34" charset="0"/>
              </a:rPr>
              <a:t> </a:t>
            </a:r>
            <a:r>
              <a:rPr lang="en-US" sz="1600" err="1">
                <a:ea typeface="Segoe UI" pitchFamily="34" charset="0"/>
                <a:cs typeface="Segoe UI" pitchFamily="34" charset="0"/>
              </a:rPr>
              <a:t>adipiscing</a:t>
            </a:r>
            <a:r>
              <a:rPr lang="en-US" sz="1600">
                <a:ea typeface="Segoe UI" pitchFamily="34" charset="0"/>
                <a:cs typeface="Segoe UI" pitchFamily="34" charset="0"/>
              </a:rPr>
              <a:t> </a:t>
            </a:r>
            <a:r>
              <a:rPr lang="en-US" sz="1600" err="1">
                <a:ea typeface="Segoe UI" pitchFamily="34" charset="0"/>
                <a:cs typeface="Segoe UI" pitchFamily="34" charset="0"/>
              </a:rPr>
              <a:t>elit</a:t>
            </a:r>
            <a:r>
              <a:rPr lang="en-US" sz="1600">
                <a:ea typeface="Segoe UI" pitchFamily="34" charset="0"/>
                <a:cs typeface="Segoe UI" pitchFamily="34" charset="0"/>
              </a:rPr>
              <a:t>. Maecenas </a:t>
            </a:r>
            <a:r>
              <a:rPr lang="en-US" sz="1600" err="1">
                <a:ea typeface="Segoe UI" pitchFamily="34" charset="0"/>
                <a:cs typeface="Segoe UI" pitchFamily="34" charset="0"/>
              </a:rPr>
              <a:t>porttitor</a:t>
            </a:r>
            <a:r>
              <a:rPr lang="en-US" sz="1600">
                <a:ea typeface="Segoe UI" pitchFamily="34" charset="0"/>
                <a:cs typeface="Segoe UI" pitchFamily="34" charset="0"/>
              </a:rPr>
              <a:t> </a:t>
            </a:r>
            <a:r>
              <a:rPr lang="en-US" sz="1600" err="1">
                <a:ea typeface="Segoe UI" pitchFamily="34" charset="0"/>
                <a:cs typeface="Segoe UI" pitchFamily="34" charset="0"/>
              </a:rPr>
              <a:t>congue</a:t>
            </a:r>
            <a:r>
              <a:rPr lang="en-US" sz="1600">
                <a:ea typeface="Segoe UI" pitchFamily="34" charset="0"/>
                <a:cs typeface="Segoe UI" pitchFamily="34" charset="0"/>
              </a:rPr>
              <a:t> </a:t>
            </a:r>
            <a:r>
              <a:rPr lang="en-US" sz="1600" err="1">
                <a:ea typeface="Segoe UI" pitchFamily="34" charset="0"/>
                <a:cs typeface="Segoe UI" pitchFamily="34" charset="0"/>
              </a:rPr>
              <a:t>massa</a:t>
            </a:r>
            <a:r>
              <a:rPr lang="en-US" sz="1600">
                <a:ea typeface="Segoe UI" pitchFamily="34" charset="0"/>
                <a:cs typeface="Segoe UI" pitchFamily="34" charset="0"/>
              </a:rPr>
              <a:t>. </a:t>
            </a:r>
            <a:r>
              <a:rPr lang="en-US" sz="1600" err="1">
                <a:ea typeface="Segoe UI" pitchFamily="34" charset="0"/>
                <a:cs typeface="Segoe UI" pitchFamily="34" charset="0"/>
              </a:rPr>
              <a:t>Fusce</a:t>
            </a:r>
            <a:r>
              <a:rPr lang="en-US" sz="1600">
                <a:ea typeface="Segoe UI" pitchFamily="34" charset="0"/>
                <a:cs typeface="Segoe UI" pitchFamily="34" charset="0"/>
              </a:rPr>
              <a:t> </a:t>
            </a:r>
            <a:r>
              <a:rPr lang="en-US" sz="1600" err="1">
                <a:ea typeface="Segoe UI" pitchFamily="34" charset="0"/>
                <a:cs typeface="Segoe UI" pitchFamily="34" charset="0"/>
              </a:rPr>
              <a:t>posuere</a:t>
            </a:r>
            <a:r>
              <a:rPr lang="en-US" sz="1600">
                <a:ea typeface="Segoe UI" pitchFamily="34" charset="0"/>
                <a:cs typeface="Segoe UI" pitchFamily="34" charset="0"/>
              </a:rPr>
              <a:t>, magna sed pulvinar </a:t>
            </a:r>
            <a:r>
              <a:rPr lang="en-US" sz="1600" err="1">
                <a:ea typeface="Segoe UI" pitchFamily="34" charset="0"/>
                <a:cs typeface="Segoe UI" pitchFamily="34" charset="0"/>
              </a:rPr>
              <a:t>ultricies</a:t>
            </a:r>
            <a:r>
              <a:rPr lang="en-US" sz="1600">
                <a:ea typeface="Segoe UI" pitchFamily="34" charset="0"/>
                <a:cs typeface="Segoe UI" pitchFamily="34" charset="0"/>
              </a:rPr>
              <a:t>, </a:t>
            </a:r>
            <a:r>
              <a:rPr lang="en-US" sz="1600" err="1">
                <a:ea typeface="Segoe UI" pitchFamily="34" charset="0"/>
                <a:cs typeface="Segoe UI" pitchFamily="34" charset="0"/>
              </a:rPr>
              <a:t>purus</a:t>
            </a:r>
            <a:r>
              <a:rPr lang="en-US" sz="1600">
                <a:ea typeface="Segoe UI" pitchFamily="34" charset="0"/>
                <a:cs typeface="Segoe UI" pitchFamily="34" charset="0"/>
              </a:rPr>
              <a:t> </a:t>
            </a:r>
            <a:r>
              <a:rPr lang="en-US" sz="1600" err="1">
                <a:ea typeface="Segoe UI" pitchFamily="34" charset="0"/>
                <a:cs typeface="Segoe UI" pitchFamily="34" charset="0"/>
              </a:rPr>
              <a:t>lectus</a:t>
            </a:r>
            <a:r>
              <a:rPr lang="en-US" sz="1600">
                <a:ea typeface="Segoe UI" pitchFamily="34" charset="0"/>
                <a:cs typeface="Segoe UI" pitchFamily="34" charset="0"/>
              </a:rPr>
              <a:t> </a:t>
            </a:r>
            <a:r>
              <a:rPr lang="en-US" sz="1600" err="1">
                <a:ea typeface="Segoe UI" pitchFamily="34" charset="0"/>
                <a:cs typeface="Segoe UI" pitchFamily="34" charset="0"/>
              </a:rPr>
              <a:t>malesuada</a:t>
            </a:r>
            <a:r>
              <a:rPr lang="en-US" sz="1600">
                <a:ea typeface="Segoe UI" pitchFamily="34" charset="0"/>
                <a:cs typeface="Segoe UI" pitchFamily="34" charset="0"/>
              </a:rPr>
              <a:t> libero, sit </a:t>
            </a:r>
            <a:r>
              <a:rPr lang="en-US" sz="1600" err="1">
                <a:ea typeface="Segoe UI" pitchFamily="34" charset="0"/>
                <a:cs typeface="Segoe UI" pitchFamily="34" charset="0"/>
              </a:rPr>
              <a:t>amet</a:t>
            </a:r>
            <a:r>
              <a:rPr lang="en-US" sz="1600">
                <a:ea typeface="Segoe UI" pitchFamily="34" charset="0"/>
                <a:cs typeface="Segoe UI" pitchFamily="34" charset="0"/>
              </a:rPr>
              <a:t> </a:t>
            </a:r>
            <a:r>
              <a:rPr lang="en-US" sz="1600" err="1">
                <a:ea typeface="Segoe UI" pitchFamily="34" charset="0"/>
                <a:cs typeface="Segoe UI" pitchFamily="34" charset="0"/>
              </a:rPr>
              <a:t>commodo</a:t>
            </a:r>
            <a:r>
              <a:rPr lang="en-US" sz="1600">
                <a:ea typeface="Segoe UI" pitchFamily="34" charset="0"/>
                <a:cs typeface="Segoe UI" pitchFamily="34" charset="0"/>
              </a:rPr>
              <a:t> magna </a:t>
            </a:r>
            <a:r>
              <a:rPr lang="en-US" sz="1600" err="1">
                <a:ea typeface="Segoe UI" pitchFamily="34" charset="0"/>
                <a:cs typeface="Segoe UI" pitchFamily="34" charset="0"/>
              </a:rPr>
              <a:t>eros</a:t>
            </a:r>
            <a:r>
              <a:rPr lang="en-US" sz="1600">
                <a:ea typeface="Segoe UI" pitchFamily="34" charset="0"/>
                <a:cs typeface="Segoe UI" pitchFamily="34" charset="0"/>
              </a:rPr>
              <a:t> </a:t>
            </a:r>
            <a:r>
              <a:rPr lang="en-US" sz="1600" err="1">
                <a:ea typeface="Segoe UI" pitchFamily="34" charset="0"/>
                <a:cs typeface="Segoe UI" pitchFamily="34" charset="0"/>
              </a:rPr>
              <a:t>quis</a:t>
            </a:r>
            <a:r>
              <a:rPr lang="en-US" sz="1600">
                <a:ea typeface="Segoe UI" pitchFamily="34" charset="0"/>
                <a:cs typeface="Segoe UI" pitchFamily="34" charset="0"/>
              </a:rPr>
              <a:t> </a:t>
            </a:r>
            <a:r>
              <a:rPr lang="en-US" sz="1600" err="1">
                <a:ea typeface="Segoe UI" pitchFamily="34" charset="0"/>
                <a:cs typeface="Segoe UI" pitchFamily="34" charset="0"/>
              </a:rPr>
              <a:t>urna</a:t>
            </a:r>
            <a:r>
              <a:rPr lang="en-US" sz="1600">
                <a:ea typeface="Segoe UI" pitchFamily="34" charset="0"/>
                <a:cs typeface="Segoe UI" pitchFamily="34" charset="0"/>
              </a:rPr>
              <a:t>.</a:t>
            </a:r>
          </a:p>
        </p:txBody>
      </p:sp>
      <p:sp>
        <p:nvSpPr>
          <p:cNvPr id="11" name="Picture Placeholder 10">
            <a:extLst>
              <a:ext uri="{FF2B5EF4-FFF2-40B4-BE49-F238E27FC236}">
                <a16:creationId xmlns:a16="http://schemas.microsoft.com/office/drawing/2014/main" id="{41907D38-3657-401B-B326-5079A2DFF669}"/>
              </a:ext>
            </a:extLst>
          </p:cNvPr>
          <p:cNvSpPr>
            <a:spLocks noGrp="1"/>
          </p:cNvSpPr>
          <p:nvPr>
            <p:ph type="pic" sz="quarter" idx="12" hasCustomPrompt="1"/>
          </p:nvPr>
        </p:nvSpPr>
        <p:spPr>
          <a:xfrm>
            <a:off x="571018" y="1762147"/>
            <a:ext cx="3194050" cy="2811780"/>
          </a:xfrm>
          <a:blipFill>
            <a:blip r:embed="rId2"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a:t>
            </a:r>
            <a:br>
              <a:rPr lang="en-US"/>
            </a:br>
            <a:r>
              <a:rPr lang="en-US"/>
              <a:t>or click or tap icon</a:t>
            </a:r>
            <a:br>
              <a:rPr lang="en-US"/>
            </a:br>
            <a:r>
              <a:rPr lang="en-US"/>
              <a:t>below to insert</a:t>
            </a:r>
          </a:p>
        </p:txBody>
      </p:sp>
      <p:sp>
        <p:nvSpPr>
          <p:cNvPr id="26" name="Picture Placeholder 10">
            <a:extLst>
              <a:ext uri="{FF2B5EF4-FFF2-40B4-BE49-F238E27FC236}">
                <a16:creationId xmlns:a16="http://schemas.microsoft.com/office/drawing/2014/main" id="{60D979D1-C9BA-4A0C-86E2-84775C8ED6A8}"/>
              </a:ext>
            </a:extLst>
          </p:cNvPr>
          <p:cNvSpPr>
            <a:spLocks noGrp="1"/>
          </p:cNvSpPr>
          <p:nvPr>
            <p:ph type="pic" sz="quarter" idx="16" hasCustomPrompt="1"/>
          </p:nvPr>
        </p:nvSpPr>
        <p:spPr>
          <a:xfrm>
            <a:off x="4499989" y="1762147"/>
            <a:ext cx="3194050" cy="2811780"/>
          </a:xfrm>
          <a:blipFill>
            <a:blip r:embed="rId2"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a:t>
            </a:r>
            <a:br>
              <a:rPr lang="en-US"/>
            </a:br>
            <a:r>
              <a:rPr lang="en-US"/>
              <a:t>or click or tap icon</a:t>
            </a:r>
            <a:br>
              <a:rPr lang="en-US"/>
            </a:br>
            <a:r>
              <a:rPr lang="en-US"/>
              <a:t>below to insert</a:t>
            </a:r>
          </a:p>
        </p:txBody>
      </p:sp>
      <p:sp>
        <p:nvSpPr>
          <p:cNvPr id="27" name="Picture Placeholder 10">
            <a:extLst>
              <a:ext uri="{FF2B5EF4-FFF2-40B4-BE49-F238E27FC236}">
                <a16:creationId xmlns:a16="http://schemas.microsoft.com/office/drawing/2014/main" id="{D209893C-33F1-4614-AAC6-9A49E7233CFA}"/>
              </a:ext>
            </a:extLst>
          </p:cNvPr>
          <p:cNvSpPr>
            <a:spLocks noGrp="1"/>
          </p:cNvSpPr>
          <p:nvPr>
            <p:ph type="pic" sz="quarter" idx="17" hasCustomPrompt="1"/>
          </p:nvPr>
        </p:nvSpPr>
        <p:spPr>
          <a:xfrm>
            <a:off x="8428959" y="1762147"/>
            <a:ext cx="3194050" cy="2811780"/>
          </a:xfrm>
          <a:blipFill>
            <a:blip r:embed="rId2"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a:t>
            </a:r>
            <a:br>
              <a:rPr lang="en-US"/>
            </a:br>
            <a:r>
              <a:rPr lang="en-US"/>
              <a:t>or click or tap icon</a:t>
            </a:r>
            <a:br>
              <a:rPr lang="en-US"/>
            </a:br>
            <a:r>
              <a:rPr lang="en-US"/>
              <a:t>below to insert</a:t>
            </a:r>
          </a:p>
        </p:txBody>
      </p:sp>
    </p:spTree>
    <p:extLst>
      <p:ext uri="{BB962C8B-B14F-4D97-AF65-F5344CB8AC3E}">
        <p14:creationId xmlns:p14="http://schemas.microsoft.com/office/powerpoint/2010/main" val="14248184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eam intro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11" name="Picture Placeholder 10">
            <a:extLst>
              <a:ext uri="{FF2B5EF4-FFF2-40B4-BE49-F238E27FC236}">
                <a16:creationId xmlns:a16="http://schemas.microsoft.com/office/drawing/2014/main" id="{41907D38-3657-401B-B326-5079A2DFF669}"/>
              </a:ext>
            </a:extLst>
          </p:cNvPr>
          <p:cNvSpPr>
            <a:spLocks noGrp="1"/>
          </p:cNvSpPr>
          <p:nvPr>
            <p:ph type="pic" sz="quarter" idx="12" hasCustomPrompt="1"/>
          </p:nvPr>
        </p:nvSpPr>
        <p:spPr>
          <a:xfrm>
            <a:off x="600105" y="1863010"/>
            <a:ext cx="1996440" cy="2017354"/>
          </a:xfr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a:t>
            </a:r>
            <a:br>
              <a:rPr lang="en-US"/>
            </a:br>
            <a:r>
              <a:rPr lang="en-US"/>
              <a:t>below to insert</a:t>
            </a:r>
          </a:p>
        </p:txBody>
      </p:sp>
      <p:sp>
        <p:nvSpPr>
          <p:cNvPr id="59" name="Picture Placeholder 10">
            <a:extLst>
              <a:ext uri="{FF2B5EF4-FFF2-40B4-BE49-F238E27FC236}">
                <a16:creationId xmlns:a16="http://schemas.microsoft.com/office/drawing/2014/main" id="{2366BFD6-C79A-4821-9C59-128762B244DE}"/>
              </a:ext>
            </a:extLst>
          </p:cNvPr>
          <p:cNvSpPr>
            <a:spLocks noGrp="1"/>
          </p:cNvSpPr>
          <p:nvPr>
            <p:ph type="pic" sz="quarter" idx="16" hasCustomPrompt="1"/>
          </p:nvPr>
        </p:nvSpPr>
        <p:spPr>
          <a:xfrm>
            <a:off x="2852609" y="1851828"/>
            <a:ext cx="1996440" cy="2017354"/>
          </a:xfr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a:t>
            </a:r>
            <a:br>
              <a:rPr lang="en-US"/>
            </a:br>
            <a:r>
              <a:rPr lang="en-US"/>
              <a:t>below to insert</a:t>
            </a:r>
          </a:p>
        </p:txBody>
      </p:sp>
      <p:sp>
        <p:nvSpPr>
          <p:cNvPr id="60" name="Picture Placeholder 10">
            <a:extLst>
              <a:ext uri="{FF2B5EF4-FFF2-40B4-BE49-F238E27FC236}">
                <a16:creationId xmlns:a16="http://schemas.microsoft.com/office/drawing/2014/main" id="{1A0F2A4E-8DBE-4057-BE8F-74E36CE5E258}"/>
              </a:ext>
            </a:extLst>
          </p:cNvPr>
          <p:cNvSpPr>
            <a:spLocks noGrp="1"/>
          </p:cNvSpPr>
          <p:nvPr>
            <p:ph type="pic" sz="quarter" idx="17" hasCustomPrompt="1"/>
          </p:nvPr>
        </p:nvSpPr>
        <p:spPr>
          <a:xfrm>
            <a:off x="5105113" y="1851828"/>
            <a:ext cx="1996440" cy="2017354"/>
          </a:xfr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a:t>
            </a:r>
            <a:br>
              <a:rPr lang="en-US"/>
            </a:br>
            <a:r>
              <a:rPr lang="en-US"/>
              <a:t>below to insert</a:t>
            </a:r>
          </a:p>
        </p:txBody>
      </p:sp>
      <p:sp>
        <p:nvSpPr>
          <p:cNvPr id="61" name="Picture Placeholder 10">
            <a:extLst>
              <a:ext uri="{FF2B5EF4-FFF2-40B4-BE49-F238E27FC236}">
                <a16:creationId xmlns:a16="http://schemas.microsoft.com/office/drawing/2014/main" id="{7921F810-9EAF-4A43-A60E-DACF9AA16822}"/>
              </a:ext>
            </a:extLst>
          </p:cNvPr>
          <p:cNvSpPr>
            <a:spLocks noGrp="1"/>
          </p:cNvSpPr>
          <p:nvPr>
            <p:ph type="pic" sz="quarter" idx="18" hasCustomPrompt="1"/>
          </p:nvPr>
        </p:nvSpPr>
        <p:spPr>
          <a:xfrm>
            <a:off x="7357617" y="1851828"/>
            <a:ext cx="1996440" cy="2017354"/>
          </a:xfr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a:t>
            </a:r>
            <a:br>
              <a:rPr lang="en-US"/>
            </a:br>
            <a:r>
              <a:rPr lang="en-US"/>
              <a:t>below to insert</a:t>
            </a:r>
          </a:p>
        </p:txBody>
      </p:sp>
      <p:sp>
        <p:nvSpPr>
          <p:cNvPr id="62" name="Picture Placeholder 10">
            <a:extLst>
              <a:ext uri="{FF2B5EF4-FFF2-40B4-BE49-F238E27FC236}">
                <a16:creationId xmlns:a16="http://schemas.microsoft.com/office/drawing/2014/main" id="{003EA4B4-A3A6-4F8C-93FC-341A31934F9F}"/>
              </a:ext>
            </a:extLst>
          </p:cNvPr>
          <p:cNvSpPr>
            <a:spLocks noGrp="1"/>
          </p:cNvSpPr>
          <p:nvPr>
            <p:ph type="pic" sz="quarter" idx="19" hasCustomPrompt="1"/>
          </p:nvPr>
        </p:nvSpPr>
        <p:spPr>
          <a:xfrm>
            <a:off x="9610122" y="1851828"/>
            <a:ext cx="1996440" cy="2017354"/>
          </a:xfr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a:t>
            </a:r>
            <a:br>
              <a:rPr lang="en-US"/>
            </a:br>
            <a:r>
              <a:rPr lang="en-US"/>
              <a:t>below to insert</a:t>
            </a:r>
          </a:p>
        </p:txBody>
      </p:sp>
      <p:sp>
        <p:nvSpPr>
          <p:cNvPr id="53" name="Rectangle 52">
            <a:extLst>
              <a:ext uri="{FF2B5EF4-FFF2-40B4-BE49-F238E27FC236}">
                <a16:creationId xmlns:a16="http://schemas.microsoft.com/office/drawing/2014/main" id="{503E110D-0D3C-4ABA-B30E-CFA41A95CA2F}"/>
              </a:ext>
            </a:extLst>
          </p:cNvPr>
          <p:cNvSpPr/>
          <p:nvPr/>
        </p:nvSpPr>
        <p:spPr bwMode="auto">
          <a:xfrm>
            <a:off x="673822" y="1958918"/>
            <a:ext cx="1825538" cy="1825538"/>
          </a:xfrm>
          <a:prstGeom prst="rect">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5D2BE623-0483-43CD-A46D-33BE712D6173}"/>
              </a:ext>
            </a:extLst>
          </p:cNvPr>
          <p:cNvSpPr/>
          <p:nvPr/>
        </p:nvSpPr>
        <p:spPr bwMode="auto">
          <a:xfrm>
            <a:off x="2929287" y="1958918"/>
            <a:ext cx="1825538" cy="1825538"/>
          </a:xfrm>
          <a:prstGeom prst="rect">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AA887238-3434-49EC-A288-3A489142303F}"/>
              </a:ext>
            </a:extLst>
          </p:cNvPr>
          <p:cNvSpPr/>
          <p:nvPr/>
        </p:nvSpPr>
        <p:spPr bwMode="auto">
          <a:xfrm>
            <a:off x="5184752" y="1958918"/>
            <a:ext cx="1825538" cy="1825538"/>
          </a:xfrm>
          <a:prstGeom prst="rect">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56" name="Rectangle 55">
            <a:extLst>
              <a:ext uri="{FF2B5EF4-FFF2-40B4-BE49-F238E27FC236}">
                <a16:creationId xmlns:a16="http://schemas.microsoft.com/office/drawing/2014/main" id="{FCE42E52-EF02-4124-BEFE-7C48F5AAE847}"/>
              </a:ext>
            </a:extLst>
          </p:cNvPr>
          <p:cNvSpPr/>
          <p:nvPr/>
        </p:nvSpPr>
        <p:spPr bwMode="auto">
          <a:xfrm>
            <a:off x="7440217" y="1958918"/>
            <a:ext cx="1825538" cy="1825538"/>
          </a:xfrm>
          <a:prstGeom prst="rect">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0E82EBD7-42B3-415F-99B3-BB43E6FB7114}"/>
              </a:ext>
            </a:extLst>
          </p:cNvPr>
          <p:cNvSpPr/>
          <p:nvPr/>
        </p:nvSpPr>
        <p:spPr bwMode="auto">
          <a:xfrm>
            <a:off x="9695682" y="1958918"/>
            <a:ext cx="1825538" cy="1825538"/>
          </a:xfrm>
          <a:prstGeom prst="rect">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63" name="Text Placeholder 4">
            <a:extLst>
              <a:ext uri="{FF2B5EF4-FFF2-40B4-BE49-F238E27FC236}">
                <a16:creationId xmlns:a16="http://schemas.microsoft.com/office/drawing/2014/main" id="{B882C66F-2838-4AEE-AC4A-F36911B8ED1D}"/>
              </a:ext>
            </a:extLst>
          </p:cNvPr>
          <p:cNvSpPr>
            <a:spLocks noGrp="1"/>
          </p:cNvSpPr>
          <p:nvPr>
            <p:ph type="body" sz="quarter" idx="21" hasCustomPrompt="1"/>
          </p:nvPr>
        </p:nvSpPr>
        <p:spPr>
          <a:xfrm>
            <a:off x="780062" y="4539632"/>
            <a:ext cx="1816483" cy="430887"/>
          </a:xfrm>
        </p:spPr>
        <p:txBody>
          <a:bodyPr/>
          <a:lstStyle>
            <a:lvl1pPr marL="0" indent="0">
              <a:buNone/>
              <a:defRPr sz="1400" i="1">
                <a:latin typeface="+mn-lt"/>
              </a:defRPr>
            </a:lvl1pPr>
            <a:lvl2pPr marL="228600" indent="0">
              <a:buNone/>
              <a:defRPr sz="1400" i="1">
                <a:latin typeface="+mn-lt"/>
              </a:defRPr>
            </a:lvl2pPr>
            <a:lvl3pPr marL="457200" indent="0">
              <a:buNone/>
              <a:defRPr sz="1400" i="1">
                <a:latin typeface="+mn-lt"/>
              </a:defRPr>
            </a:lvl3pPr>
            <a:lvl4pPr marL="661988" indent="0">
              <a:buNone/>
              <a:defRPr sz="1400" i="1">
                <a:latin typeface="+mn-lt"/>
              </a:defRPr>
            </a:lvl4pPr>
            <a:lvl5pPr marL="855663" indent="0">
              <a:buNone/>
              <a:defRPr sz="1400" i="1">
                <a:latin typeface="+mn-lt"/>
              </a:defRPr>
            </a:lvl5pPr>
          </a:lstStyle>
          <a:p>
            <a:pPr defTabSz="932472" fontAlgn="base">
              <a:spcBef>
                <a:spcPct val="0"/>
              </a:spcBef>
              <a:spcAft>
                <a:spcPct val="0"/>
              </a:spcAft>
            </a:pPr>
            <a:r>
              <a:rPr lang="en-US" sz="1400" i="1">
                <a:solidFill>
                  <a:schemeClr val="tx1"/>
                </a:solidFill>
                <a:ea typeface="Segoe UI" pitchFamily="34" charset="0"/>
                <a:cs typeface="Segoe UI" pitchFamily="34" charset="0"/>
              </a:rPr>
              <a:t>Lorem ipsum dolor sit </a:t>
            </a:r>
            <a:r>
              <a:rPr lang="en-US" sz="1400" i="1" err="1">
                <a:solidFill>
                  <a:schemeClr val="tx1"/>
                </a:solidFill>
                <a:ea typeface="Segoe UI" pitchFamily="34" charset="0"/>
                <a:cs typeface="Segoe UI" pitchFamily="34" charset="0"/>
              </a:rPr>
              <a:t>amet</a:t>
            </a:r>
            <a:endParaRPr lang="en-US" sz="1600" i="1">
              <a:solidFill>
                <a:schemeClr val="tx1"/>
              </a:solidFill>
              <a:ea typeface="Segoe UI" pitchFamily="34" charset="0"/>
              <a:cs typeface="Segoe UI" pitchFamily="34" charset="0"/>
            </a:endParaRPr>
          </a:p>
        </p:txBody>
      </p:sp>
      <p:grpSp>
        <p:nvGrpSpPr>
          <p:cNvPr id="64" name="Group 63">
            <a:extLst>
              <a:ext uri="{FF2B5EF4-FFF2-40B4-BE49-F238E27FC236}">
                <a16:creationId xmlns:a16="http://schemas.microsoft.com/office/drawing/2014/main" id="{CDB5AEC9-C1A8-4CEF-A3A3-27F3C077A1B9}"/>
              </a:ext>
            </a:extLst>
          </p:cNvPr>
          <p:cNvGrpSpPr/>
          <p:nvPr/>
        </p:nvGrpSpPr>
        <p:grpSpPr>
          <a:xfrm>
            <a:off x="588262" y="4059104"/>
            <a:ext cx="562936" cy="1051917"/>
            <a:chOff x="588262" y="4109720"/>
            <a:chExt cx="562936" cy="1051917"/>
          </a:xfrm>
        </p:grpSpPr>
        <p:sp>
          <p:nvSpPr>
            <p:cNvPr id="65" name="Rectangle 64">
              <a:extLst>
                <a:ext uri="{FF2B5EF4-FFF2-40B4-BE49-F238E27FC236}">
                  <a16:creationId xmlns:a16="http://schemas.microsoft.com/office/drawing/2014/main" id="{B2993313-8750-4224-A69A-7F407AB52A4A}"/>
                </a:ext>
              </a:extLst>
            </p:cNvPr>
            <p:cNvSpPr/>
            <p:nvPr/>
          </p:nvSpPr>
          <p:spPr bwMode="auto">
            <a:xfrm>
              <a:off x="590802" y="5070197"/>
              <a:ext cx="91440" cy="9144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cxnSp>
          <p:nvCxnSpPr>
            <p:cNvPr id="66" name="Straight Connector 65">
              <a:extLst>
                <a:ext uri="{FF2B5EF4-FFF2-40B4-BE49-F238E27FC236}">
                  <a16:creationId xmlns:a16="http://schemas.microsoft.com/office/drawing/2014/main" id="{0FAC1C9C-A984-4524-8A7E-8C7EB5F05917}"/>
                </a:ext>
              </a:extLst>
            </p:cNvPr>
            <p:cNvCxnSpPr>
              <a:cxnSpLocks/>
            </p:cNvCxnSpPr>
            <p:nvPr/>
          </p:nvCxnSpPr>
          <p:spPr>
            <a:xfrm flipV="1">
              <a:off x="636522" y="4110078"/>
              <a:ext cx="0" cy="1040129"/>
            </a:xfrm>
            <a:prstGeom prst="line">
              <a:avLst/>
            </a:prstGeom>
            <a:ln w="6350">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B9D0605-C5F5-41AD-983D-0E85D7B6658D}"/>
                </a:ext>
              </a:extLst>
            </p:cNvPr>
            <p:cNvCxnSpPr>
              <a:cxnSpLocks/>
            </p:cNvCxnSpPr>
            <p:nvPr/>
          </p:nvCxnSpPr>
          <p:spPr>
            <a:xfrm flipH="1">
              <a:off x="588262" y="4109720"/>
              <a:ext cx="562936" cy="0"/>
            </a:xfrm>
            <a:prstGeom prst="line">
              <a:avLst/>
            </a:prstGeom>
            <a:ln w="2857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9" name="Text Placeholder 4">
            <a:extLst>
              <a:ext uri="{FF2B5EF4-FFF2-40B4-BE49-F238E27FC236}">
                <a16:creationId xmlns:a16="http://schemas.microsoft.com/office/drawing/2014/main" id="{29E1084E-D1E6-4E58-9821-387B588CB480}"/>
              </a:ext>
            </a:extLst>
          </p:cNvPr>
          <p:cNvSpPr>
            <a:spLocks noGrp="1"/>
          </p:cNvSpPr>
          <p:nvPr>
            <p:ph type="body" sz="quarter" idx="23" hasCustomPrompt="1"/>
          </p:nvPr>
        </p:nvSpPr>
        <p:spPr>
          <a:xfrm>
            <a:off x="3032566" y="4539632"/>
            <a:ext cx="1816483" cy="430887"/>
          </a:xfrm>
        </p:spPr>
        <p:txBody>
          <a:bodyPr/>
          <a:lstStyle>
            <a:lvl1pPr marL="0" indent="0">
              <a:buNone/>
              <a:defRPr sz="1400" i="1">
                <a:latin typeface="+mn-lt"/>
              </a:defRPr>
            </a:lvl1pPr>
            <a:lvl2pPr marL="228600" indent="0">
              <a:buNone/>
              <a:defRPr sz="1400" i="1">
                <a:latin typeface="+mn-lt"/>
              </a:defRPr>
            </a:lvl2pPr>
            <a:lvl3pPr marL="457200" indent="0">
              <a:buNone/>
              <a:defRPr sz="1400" i="1">
                <a:latin typeface="+mn-lt"/>
              </a:defRPr>
            </a:lvl3pPr>
            <a:lvl4pPr marL="661988" indent="0">
              <a:buNone/>
              <a:defRPr sz="1400" i="1">
                <a:latin typeface="+mn-lt"/>
              </a:defRPr>
            </a:lvl4pPr>
            <a:lvl5pPr marL="855663" indent="0">
              <a:buNone/>
              <a:defRPr sz="1400" i="1">
                <a:latin typeface="+mn-lt"/>
              </a:defRPr>
            </a:lvl5pPr>
          </a:lstStyle>
          <a:p>
            <a:pPr defTabSz="932472" fontAlgn="base">
              <a:spcBef>
                <a:spcPct val="0"/>
              </a:spcBef>
              <a:spcAft>
                <a:spcPct val="0"/>
              </a:spcAft>
            </a:pPr>
            <a:r>
              <a:rPr lang="en-US" sz="1400" i="1">
                <a:solidFill>
                  <a:schemeClr val="tx1"/>
                </a:solidFill>
                <a:ea typeface="Segoe UI" pitchFamily="34" charset="0"/>
                <a:cs typeface="Segoe UI" pitchFamily="34" charset="0"/>
              </a:rPr>
              <a:t>Lorem ipsum dolor sit </a:t>
            </a:r>
            <a:r>
              <a:rPr lang="en-US" sz="1400" i="1" err="1">
                <a:solidFill>
                  <a:schemeClr val="tx1"/>
                </a:solidFill>
                <a:ea typeface="Segoe UI" pitchFamily="34" charset="0"/>
                <a:cs typeface="Segoe UI" pitchFamily="34" charset="0"/>
              </a:rPr>
              <a:t>amet</a:t>
            </a:r>
            <a:endParaRPr lang="en-US" sz="1600" i="1">
              <a:solidFill>
                <a:schemeClr val="tx1"/>
              </a:solidFill>
              <a:ea typeface="Segoe UI" pitchFamily="34" charset="0"/>
              <a:cs typeface="Segoe UI" pitchFamily="34" charset="0"/>
            </a:endParaRPr>
          </a:p>
        </p:txBody>
      </p:sp>
      <p:grpSp>
        <p:nvGrpSpPr>
          <p:cNvPr id="70" name="Group 69">
            <a:extLst>
              <a:ext uri="{FF2B5EF4-FFF2-40B4-BE49-F238E27FC236}">
                <a16:creationId xmlns:a16="http://schemas.microsoft.com/office/drawing/2014/main" id="{EFAA5883-CB2E-4935-8FC2-74C716FA7C62}"/>
              </a:ext>
            </a:extLst>
          </p:cNvPr>
          <p:cNvGrpSpPr/>
          <p:nvPr/>
        </p:nvGrpSpPr>
        <p:grpSpPr>
          <a:xfrm>
            <a:off x="2843727" y="4059104"/>
            <a:ext cx="562936" cy="1051917"/>
            <a:chOff x="588262" y="4109720"/>
            <a:chExt cx="562936" cy="1051917"/>
          </a:xfrm>
        </p:grpSpPr>
        <p:sp>
          <p:nvSpPr>
            <p:cNvPr id="71" name="Rectangle 70">
              <a:extLst>
                <a:ext uri="{FF2B5EF4-FFF2-40B4-BE49-F238E27FC236}">
                  <a16:creationId xmlns:a16="http://schemas.microsoft.com/office/drawing/2014/main" id="{295F0802-45AB-4190-AEF1-3BFA3A8C9EED}"/>
                </a:ext>
              </a:extLst>
            </p:cNvPr>
            <p:cNvSpPr/>
            <p:nvPr/>
          </p:nvSpPr>
          <p:spPr bwMode="auto">
            <a:xfrm>
              <a:off x="590802" y="5070197"/>
              <a:ext cx="91440" cy="9144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3BEFD83A-08C3-4EEB-9869-50BD4F5660BB}"/>
                </a:ext>
              </a:extLst>
            </p:cNvPr>
            <p:cNvCxnSpPr>
              <a:cxnSpLocks/>
            </p:cNvCxnSpPr>
            <p:nvPr/>
          </p:nvCxnSpPr>
          <p:spPr>
            <a:xfrm flipV="1">
              <a:off x="636522" y="4110078"/>
              <a:ext cx="0" cy="1040129"/>
            </a:xfrm>
            <a:prstGeom prst="line">
              <a:avLst/>
            </a:prstGeom>
            <a:ln w="6350">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562CD59-A03F-4811-8A02-CB75BBAABDDF}"/>
                </a:ext>
              </a:extLst>
            </p:cNvPr>
            <p:cNvCxnSpPr>
              <a:cxnSpLocks/>
            </p:cNvCxnSpPr>
            <p:nvPr/>
          </p:nvCxnSpPr>
          <p:spPr>
            <a:xfrm flipH="1">
              <a:off x="588262" y="4109720"/>
              <a:ext cx="562936" cy="0"/>
            </a:xfrm>
            <a:prstGeom prst="line">
              <a:avLst/>
            </a:prstGeom>
            <a:ln w="2857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5" name="Text Placeholder 4">
            <a:extLst>
              <a:ext uri="{FF2B5EF4-FFF2-40B4-BE49-F238E27FC236}">
                <a16:creationId xmlns:a16="http://schemas.microsoft.com/office/drawing/2014/main" id="{80A70EFB-E874-428E-ABBE-0E2B09B58002}"/>
              </a:ext>
            </a:extLst>
          </p:cNvPr>
          <p:cNvSpPr>
            <a:spLocks noGrp="1"/>
          </p:cNvSpPr>
          <p:nvPr>
            <p:ph type="body" sz="quarter" idx="25" hasCustomPrompt="1"/>
          </p:nvPr>
        </p:nvSpPr>
        <p:spPr>
          <a:xfrm>
            <a:off x="5285070" y="4539632"/>
            <a:ext cx="1816483" cy="430887"/>
          </a:xfrm>
        </p:spPr>
        <p:txBody>
          <a:bodyPr/>
          <a:lstStyle>
            <a:lvl1pPr marL="0" indent="0">
              <a:buNone/>
              <a:defRPr sz="1400" i="1">
                <a:latin typeface="+mn-lt"/>
              </a:defRPr>
            </a:lvl1pPr>
            <a:lvl2pPr marL="228600" indent="0">
              <a:buNone/>
              <a:defRPr sz="1400" i="1">
                <a:latin typeface="+mn-lt"/>
              </a:defRPr>
            </a:lvl2pPr>
            <a:lvl3pPr marL="457200" indent="0">
              <a:buNone/>
              <a:defRPr sz="1400" i="1">
                <a:latin typeface="+mn-lt"/>
              </a:defRPr>
            </a:lvl3pPr>
            <a:lvl4pPr marL="661988" indent="0">
              <a:buNone/>
              <a:defRPr sz="1400" i="1">
                <a:latin typeface="+mn-lt"/>
              </a:defRPr>
            </a:lvl4pPr>
            <a:lvl5pPr marL="855663" indent="0">
              <a:buNone/>
              <a:defRPr sz="1400" i="1">
                <a:latin typeface="+mn-lt"/>
              </a:defRPr>
            </a:lvl5pPr>
          </a:lstStyle>
          <a:p>
            <a:pPr defTabSz="932472" fontAlgn="base">
              <a:spcBef>
                <a:spcPct val="0"/>
              </a:spcBef>
              <a:spcAft>
                <a:spcPct val="0"/>
              </a:spcAft>
            </a:pPr>
            <a:r>
              <a:rPr lang="en-US" sz="1400" i="1">
                <a:solidFill>
                  <a:schemeClr val="tx1"/>
                </a:solidFill>
                <a:ea typeface="Segoe UI" pitchFamily="34" charset="0"/>
                <a:cs typeface="Segoe UI" pitchFamily="34" charset="0"/>
              </a:rPr>
              <a:t>Lorem ipsum dolor sit </a:t>
            </a:r>
            <a:r>
              <a:rPr lang="en-US" sz="1400" i="1" err="1">
                <a:solidFill>
                  <a:schemeClr val="tx1"/>
                </a:solidFill>
                <a:ea typeface="Segoe UI" pitchFamily="34" charset="0"/>
                <a:cs typeface="Segoe UI" pitchFamily="34" charset="0"/>
              </a:rPr>
              <a:t>amet</a:t>
            </a:r>
            <a:endParaRPr lang="en-US" sz="1600" i="1">
              <a:solidFill>
                <a:schemeClr val="tx1"/>
              </a:solidFill>
              <a:ea typeface="Segoe UI" pitchFamily="34" charset="0"/>
              <a:cs typeface="Segoe UI" pitchFamily="34" charset="0"/>
            </a:endParaRPr>
          </a:p>
        </p:txBody>
      </p:sp>
      <p:grpSp>
        <p:nvGrpSpPr>
          <p:cNvPr id="76" name="Group 75">
            <a:extLst>
              <a:ext uri="{FF2B5EF4-FFF2-40B4-BE49-F238E27FC236}">
                <a16:creationId xmlns:a16="http://schemas.microsoft.com/office/drawing/2014/main" id="{D0DF0DB9-5C2E-4DFD-B83B-C770E34BF60C}"/>
              </a:ext>
            </a:extLst>
          </p:cNvPr>
          <p:cNvGrpSpPr/>
          <p:nvPr/>
        </p:nvGrpSpPr>
        <p:grpSpPr>
          <a:xfrm>
            <a:off x="5099192" y="4059104"/>
            <a:ext cx="562936" cy="1051917"/>
            <a:chOff x="588262" y="4109720"/>
            <a:chExt cx="562936" cy="1051917"/>
          </a:xfrm>
        </p:grpSpPr>
        <p:sp>
          <p:nvSpPr>
            <p:cNvPr id="77" name="Rectangle 76">
              <a:extLst>
                <a:ext uri="{FF2B5EF4-FFF2-40B4-BE49-F238E27FC236}">
                  <a16:creationId xmlns:a16="http://schemas.microsoft.com/office/drawing/2014/main" id="{4F2B6CBE-3E3F-447C-8CAB-0ED5B3D2D154}"/>
                </a:ext>
              </a:extLst>
            </p:cNvPr>
            <p:cNvSpPr/>
            <p:nvPr/>
          </p:nvSpPr>
          <p:spPr bwMode="auto">
            <a:xfrm>
              <a:off x="590802" y="5070197"/>
              <a:ext cx="91440" cy="9144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cxnSp>
          <p:nvCxnSpPr>
            <p:cNvPr id="78" name="Straight Connector 77">
              <a:extLst>
                <a:ext uri="{FF2B5EF4-FFF2-40B4-BE49-F238E27FC236}">
                  <a16:creationId xmlns:a16="http://schemas.microsoft.com/office/drawing/2014/main" id="{61C85EA1-856D-4D4D-B71E-75780DAD8D5A}"/>
                </a:ext>
              </a:extLst>
            </p:cNvPr>
            <p:cNvCxnSpPr>
              <a:cxnSpLocks/>
            </p:cNvCxnSpPr>
            <p:nvPr/>
          </p:nvCxnSpPr>
          <p:spPr>
            <a:xfrm flipV="1">
              <a:off x="636522" y="4110078"/>
              <a:ext cx="0" cy="1040129"/>
            </a:xfrm>
            <a:prstGeom prst="line">
              <a:avLst/>
            </a:prstGeom>
            <a:ln w="6350">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62EDEAF-3A98-45CE-8E9E-C2254F4CC029}"/>
                </a:ext>
              </a:extLst>
            </p:cNvPr>
            <p:cNvCxnSpPr>
              <a:cxnSpLocks/>
            </p:cNvCxnSpPr>
            <p:nvPr/>
          </p:nvCxnSpPr>
          <p:spPr>
            <a:xfrm flipH="1">
              <a:off x="588262" y="4109720"/>
              <a:ext cx="562936" cy="0"/>
            </a:xfrm>
            <a:prstGeom prst="line">
              <a:avLst/>
            </a:prstGeom>
            <a:ln w="2857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81" name="Text Placeholder 4">
            <a:extLst>
              <a:ext uri="{FF2B5EF4-FFF2-40B4-BE49-F238E27FC236}">
                <a16:creationId xmlns:a16="http://schemas.microsoft.com/office/drawing/2014/main" id="{509316BF-773E-42D8-A475-2D4D941B1CB1}"/>
              </a:ext>
            </a:extLst>
          </p:cNvPr>
          <p:cNvSpPr>
            <a:spLocks noGrp="1"/>
          </p:cNvSpPr>
          <p:nvPr>
            <p:ph type="body" sz="quarter" idx="27" hasCustomPrompt="1"/>
          </p:nvPr>
        </p:nvSpPr>
        <p:spPr>
          <a:xfrm>
            <a:off x="7537574" y="4539632"/>
            <a:ext cx="1816483" cy="430887"/>
          </a:xfrm>
        </p:spPr>
        <p:txBody>
          <a:bodyPr/>
          <a:lstStyle>
            <a:lvl1pPr marL="0" indent="0">
              <a:buNone/>
              <a:defRPr sz="1400" i="1">
                <a:latin typeface="+mn-lt"/>
              </a:defRPr>
            </a:lvl1pPr>
            <a:lvl2pPr marL="228600" indent="0">
              <a:buNone/>
              <a:defRPr sz="1400" i="1">
                <a:latin typeface="+mn-lt"/>
              </a:defRPr>
            </a:lvl2pPr>
            <a:lvl3pPr marL="457200" indent="0">
              <a:buNone/>
              <a:defRPr sz="1400" i="1">
                <a:latin typeface="+mn-lt"/>
              </a:defRPr>
            </a:lvl3pPr>
            <a:lvl4pPr marL="661988" indent="0">
              <a:buNone/>
              <a:defRPr sz="1400" i="1">
                <a:latin typeface="+mn-lt"/>
              </a:defRPr>
            </a:lvl4pPr>
            <a:lvl5pPr marL="855663" indent="0">
              <a:buNone/>
              <a:defRPr sz="1400" i="1">
                <a:latin typeface="+mn-lt"/>
              </a:defRPr>
            </a:lvl5pPr>
          </a:lstStyle>
          <a:p>
            <a:pPr defTabSz="932472" fontAlgn="base">
              <a:spcBef>
                <a:spcPct val="0"/>
              </a:spcBef>
              <a:spcAft>
                <a:spcPct val="0"/>
              </a:spcAft>
            </a:pPr>
            <a:r>
              <a:rPr lang="en-US" sz="1400" i="1">
                <a:solidFill>
                  <a:schemeClr val="tx1"/>
                </a:solidFill>
                <a:ea typeface="Segoe UI" pitchFamily="34" charset="0"/>
                <a:cs typeface="Segoe UI" pitchFamily="34" charset="0"/>
              </a:rPr>
              <a:t>Lorem ipsum dolor sit </a:t>
            </a:r>
            <a:r>
              <a:rPr lang="en-US" sz="1400" i="1" err="1">
                <a:solidFill>
                  <a:schemeClr val="tx1"/>
                </a:solidFill>
                <a:ea typeface="Segoe UI" pitchFamily="34" charset="0"/>
                <a:cs typeface="Segoe UI" pitchFamily="34" charset="0"/>
              </a:rPr>
              <a:t>amet</a:t>
            </a:r>
            <a:endParaRPr lang="en-US" sz="1600" i="1">
              <a:solidFill>
                <a:schemeClr val="tx1"/>
              </a:solidFill>
              <a:ea typeface="Segoe UI" pitchFamily="34" charset="0"/>
              <a:cs typeface="Segoe UI" pitchFamily="34" charset="0"/>
            </a:endParaRPr>
          </a:p>
        </p:txBody>
      </p:sp>
      <p:grpSp>
        <p:nvGrpSpPr>
          <p:cNvPr id="82" name="Group 81">
            <a:extLst>
              <a:ext uri="{FF2B5EF4-FFF2-40B4-BE49-F238E27FC236}">
                <a16:creationId xmlns:a16="http://schemas.microsoft.com/office/drawing/2014/main" id="{54AA5525-32EB-4A57-974A-375363A157A0}"/>
              </a:ext>
            </a:extLst>
          </p:cNvPr>
          <p:cNvGrpSpPr/>
          <p:nvPr/>
        </p:nvGrpSpPr>
        <p:grpSpPr>
          <a:xfrm>
            <a:off x="7354657" y="4059104"/>
            <a:ext cx="562936" cy="1051917"/>
            <a:chOff x="588262" y="4109720"/>
            <a:chExt cx="562936" cy="1051917"/>
          </a:xfrm>
        </p:grpSpPr>
        <p:sp>
          <p:nvSpPr>
            <p:cNvPr id="83" name="Rectangle 82">
              <a:extLst>
                <a:ext uri="{FF2B5EF4-FFF2-40B4-BE49-F238E27FC236}">
                  <a16:creationId xmlns:a16="http://schemas.microsoft.com/office/drawing/2014/main" id="{B35FE7B5-87C6-42D3-92AD-6039E6377B09}"/>
                </a:ext>
              </a:extLst>
            </p:cNvPr>
            <p:cNvSpPr/>
            <p:nvPr/>
          </p:nvSpPr>
          <p:spPr bwMode="auto">
            <a:xfrm>
              <a:off x="590802" y="5070197"/>
              <a:ext cx="91440" cy="9144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cxnSp>
          <p:nvCxnSpPr>
            <p:cNvPr id="84" name="Straight Connector 83">
              <a:extLst>
                <a:ext uri="{FF2B5EF4-FFF2-40B4-BE49-F238E27FC236}">
                  <a16:creationId xmlns:a16="http://schemas.microsoft.com/office/drawing/2014/main" id="{021FBC25-7637-4B3B-B4E2-207A07035B9D}"/>
                </a:ext>
              </a:extLst>
            </p:cNvPr>
            <p:cNvCxnSpPr>
              <a:cxnSpLocks/>
            </p:cNvCxnSpPr>
            <p:nvPr/>
          </p:nvCxnSpPr>
          <p:spPr>
            <a:xfrm flipV="1">
              <a:off x="636522" y="4110078"/>
              <a:ext cx="0" cy="1040129"/>
            </a:xfrm>
            <a:prstGeom prst="line">
              <a:avLst/>
            </a:prstGeom>
            <a:ln w="6350">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51BBAA5-8339-411D-9380-EF77D83BFA33}"/>
                </a:ext>
              </a:extLst>
            </p:cNvPr>
            <p:cNvCxnSpPr>
              <a:cxnSpLocks/>
            </p:cNvCxnSpPr>
            <p:nvPr/>
          </p:nvCxnSpPr>
          <p:spPr>
            <a:xfrm flipH="1">
              <a:off x="588262" y="4109720"/>
              <a:ext cx="562936" cy="0"/>
            </a:xfrm>
            <a:prstGeom prst="line">
              <a:avLst/>
            </a:prstGeom>
            <a:ln w="2857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87" name="Text Placeholder 4">
            <a:extLst>
              <a:ext uri="{FF2B5EF4-FFF2-40B4-BE49-F238E27FC236}">
                <a16:creationId xmlns:a16="http://schemas.microsoft.com/office/drawing/2014/main" id="{6BC8953F-6C49-4F0A-81FF-9D4C3282440D}"/>
              </a:ext>
            </a:extLst>
          </p:cNvPr>
          <p:cNvSpPr>
            <a:spLocks noGrp="1"/>
          </p:cNvSpPr>
          <p:nvPr>
            <p:ph type="body" sz="quarter" idx="29" hasCustomPrompt="1"/>
          </p:nvPr>
        </p:nvSpPr>
        <p:spPr>
          <a:xfrm>
            <a:off x="9790079" y="4539632"/>
            <a:ext cx="1816483" cy="430887"/>
          </a:xfrm>
        </p:spPr>
        <p:txBody>
          <a:bodyPr/>
          <a:lstStyle>
            <a:lvl1pPr marL="0" indent="0">
              <a:buNone/>
              <a:defRPr sz="1400" i="1">
                <a:latin typeface="+mn-lt"/>
              </a:defRPr>
            </a:lvl1pPr>
            <a:lvl2pPr marL="228600" indent="0">
              <a:buNone/>
              <a:defRPr sz="1400" i="1">
                <a:latin typeface="+mn-lt"/>
              </a:defRPr>
            </a:lvl2pPr>
            <a:lvl3pPr marL="457200" indent="0">
              <a:buNone/>
              <a:defRPr sz="1400" i="1">
                <a:latin typeface="+mn-lt"/>
              </a:defRPr>
            </a:lvl3pPr>
            <a:lvl4pPr marL="661988" indent="0">
              <a:buNone/>
              <a:defRPr sz="1400" i="1">
                <a:latin typeface="+mn-lt"/>
              </a:defRPr>
            </a:lvl4pPr>
            <a:lvl5pPr marL="855663" indent="0">
              <a:buNone/>
              <a:defRPr sz="1400" i="1">
                <a:latin typeface="+mn-lt"/>
              </a:defRPr>
            </a:lvl5pPr>
          </a:lstStyle>
          <a:p>
            <a:pPr defTabSz="932472" fontAlgn="base">
              <a:spcBef>
                <a:spcPct val="0"/>
              </a:spcBef>
              <a:spcAft>
                <a:spcPct val="0"/>
              </a:spcAft>
            </a:pPr>
            <a:r>
              <a:rPr lang="en-US" sz="1400" i="1">
                <a:solidFill>
                  <a:schemeClr val="tx1"/>
                </a:solidFill>
                <a:ea typeface="Segoe UI" pitchFamily="34" charset="0"/>
                <a:cs typeface="Segoe UI" pitchFamily="34" charset="0"/>
              </a:rPr>
              <a:t>Lorem ipsum dolor sit </a:t>
            </a:r>
            <a:r>
              <a:rPr lang="en-US" sz="1400" i="1" err="1">
                <a:solidFill>
                  <a:schemeClr val="tx1"/>
                </a:solidFill>
                <a:ea typeface="Segoe UI" pitchFamily="34" charset="0"/>
                <a:cs typeface="Segoe UI" pitchFamily="34" charset="0"/>
              </a:rPr>
              <a:t>amet</a:t>
            </a:r>
            <a:endParaRPr lang="en-US" sz="1600" i="1">
              <a:solidFill>
                <a:schemeClr val="tx1"/>
              </a:solidFill>
              <a:ea typeface="Segoe UI" pitchFamily="34" charset="0"/>
              <a:cs typeface="Segoe UI" pitchFamily="34" charset="0"/>
            </a:endParaRPr>
          </a:p>
        </p:txBody>
      </p:sp>
      <p:grpSp>
        <p:nvGrpSpPr>
          <p:cNvPr id="88" name="Group 87">
            <a:extLst>
              <a:ext uri="{FF2B5EF4-FFF2-40B4-BE49-F238E27FC236}">
                <a16:creationId xmlns:a16="http://schemas.microsoft.com/office/drawing/2014/main" id="{0A4882E3-38C2-46CA-BA79-CAF9E2EF832B}"/>
              </a:ext>
            </a:extLst>
          </p:cNvPr>
          <p:cNvGrpSpPr/>
          <p:nvPr/>
        </p:nvGrpSpPr>
        <p:grpSpPr>
          <a:xfrm>
            <a:off x="9610122" y="4059104"/>
            <a:ext cx="562936" cy="1051917"/>
            <a:chOff x="588262" y="4109720"/>
            <a:chExt cx="562936" cy="1051917"/>
          </a:xfrm>
        </p:grpSpPr>
        <p:sp>
          <p:nvSpPr>
            <p:cNvPr id="89" name="Rectangle 88">
              <a:extLst>
                <a:ext uri="{FF2B5EF4-FFF2-40B4-BE49-F238E27FC236}">
                  <a16:creationId xmlns:a16="http://schemas.microsoft.com/office/drawing/2014/main" id="{AFBF136A-93F2-4531-A6F5-F29D88F7DBA3}"/>
                </a:ext>
              </a:extLst>
            </p:cNvPr>
            <p:cNvSpPr/>
            <p:nvPr/>
          </p:nvSpPr>
          <p:spPr bwMode="auto">
            <a:xfrm>
              <a:off x="590802" y="5070197"/>
              <a:ext cx="91440" cy="9144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cxnSp>
          <p:nvCxnSpPr>
            <p:cNvPr id="90" name="Straight Connector 89">
              <a:extLst>
                <a:ext uri="{FF2B5EF4-FFF2-40B4-BE49-F238E27FC236}">
                  <a16:creationId xmlns:a16="http://schemas.microsoft.com/office/drawing/2014/main" id="{4A396399-E9DD-401A-9F5A-22B16693B747}"/>
                </a:ext>
              </a:extLst>
            </p:cNvPr>
            <p:cNvCxnSpPr>
              <a:cxnSpLocks/>
            </p:cNvCxnSpPr>
            <p:nvPr/>
          </p:nvCxnSpPr>
          <p:spPr>
            <a:xfrm flipV="1">
              <a:off x="636522" y="4110078"/>
              <a:ext cx="0" cy="1040129"/>
            </a:xfrm>
            <a:prstGeom prst="line">
              <a:avLst/>
            </a:prstGeom>
            <a:ln w="6350">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3A4C9F9-D20F-4479-A8F1-568EEDC339D8}"/>
                </a:ext>
              </a:extLst>
            </p:cNvPr>
            <p:cNvCxnSpPr>
              <a:cxnSpLocks/>
            </p:cNvCxnSpPr>
            <p:nvPr/>
          </p:nvCxnSpPr>
          <p:spPr>
            <a:xfrm flipH="1">
              <a:off x="588262" y="4109720"/>
              <a:ext cx="562936" cy="0"/>
            </a:xfrm>
            <a:prstGeom prst="line">
              <a:avLst/>
            </a:prstGeom>
            <a:ln w="2857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 name="Text Placeholder 3">
            <a:extLst>
              <a:ext uri="{FF2B5EF4-FFF2-40B4-BE49-F238E27FC236}">
                <a16:creationId xmlns:a16="http://schemas.microsoft.com/office/drawing/2014/main" id="{39271998-B1CF-428C-BB65-5C71B89CBF5B}"/>
              </a:ext>
            </a:extLst>
          </p:cNvPr>
          <p:cNvSpPr>
            <a:spLocks noGrp="1"/>
          </p:cNvSpPr>
          <p:nvPr>
            <p:ph type="body" sz="quarter" idx="30" hasCustomPrompt="1"/>
          </p:nvPr>
        </p:nvSpPr>
        <p:spPr>
          <a:xfrm>
            <a:off x="779462" y="4189413"/>
            <a:ext cx="1816481" cy="276999"/>
          </a:xfrm>
        </p:spPr>
        <p:txBody>
          <a:bodyPr/>
          <a:lstStyle>
            <a:lvl1pPr marL="0" indent="0">
              <a:buNone/>
              <a:defRPr sz="1800">
                <a:solidFill>
                  <a:schemeClr val="accent3"/>
                </a:solidFill>
                <a:latin typeface="+mj-lt"/>
              </a:defRPr>
            </a:lvl1pPr>
            <a:lvl2pPr marL="228600" indent="0">
              <a:buNone/>
              <a:defRPr sz="1800">
                <a:solidFill>
                  <a:schemeClr val="accent3"/>
                </a:solidFill>
                <a:latin typeface="+mj-lt"/>
              </a:defRPr>
            </a:lvl2pPr>
            <a:lvl3pPr marL="457200" indent="0">
              <a:buNone/>
              <a:defRPr sz="1800">
                <a:solidFill>
                  <a:schemeClr val="accent3"/>
                </a:solidFill>
                <a:latin typeface="+mj-lt"/>
              </a:defRPr>
            </a:lvl3pPr>
            <a:lvl4pPr marL="661988" indent="0">
              <a:buNone/>
              <a:defRPr sz="1800">
                <a:solidFill>
                  <a:schemeClr val="accent3"/>
                </a:solidFill>
                <a:latin typeface="+mj-lt"/>
              </a:defRPr>
            </a:lvl4pPr>
            <a:lvl5pPr marL="855663" indent="0">
              <a:buNone/>
              <a:defRPr sz="1800">
                <a:solidFill>
                  <a:schemeClr val="accent3"/>
                </a:solidFill>
                <a:latin typeface="+mj-lt"/>
              </a:defRPr>
            </a:lvl5pPr>
          </a:lstStyle>
          <a:p>
            <a:pPr lvl="0"/>
            <a:r>
              <a:rPr lang="en-US"/>
              <a:t>Lorem ipsum</a:t>
            </a:r>
          </a:p>
        </p:txBody>
      </p:sp>
      <p:sp>
        <p:nvSpPr>
          <p:cNvPr id="45" name="Text Placeholder 3">
            <a:extLst>
              <a:ext uri="{FF2B5EF4-FFF2-40B4-BE49-F238E27FC236}">
                <a16:creationId xmlns:a16="http://schemas.microsoft.com/office/drawing/2014/main" id="{B675C9A4-A34D-44D0-944D-2EFF74816757}"/>
              </a:ext>
            </a:extLst>
          </p:cNvPr>
          <p:cNvSpPr>
            <a:spLocks noGrp="1"/>
          </p:cNvSpPr>
          <p:nvPr>
            <p:ph type="body" sz="quarter" idx="31" hasCustomPrompt="1"/>
          </p:nvPr>
        </p:nvSpPr>
        <p:spPr>
          <a:xfrm>
            <a:off x="3032117" y="4189413"/>
            <a:ext cx="1816481" cy="276999"/>
          </a:xfrm>
        </p:spPr>
        <p:txBody>
          <a:bodyPr/>
          <a:lstStyle>
            <a:lvl1pPr marL="0" indent="0">
              <a:buNone/>
              <a:defRPr sz="1800">
                <a:solidFill>
                  <a:schemeClr val="accent3"/>
                </a:solidFill>
                <a:latin typeface="+mj-lt"/>
              </a:defRPr>
            </a:lvl1pPr>
            <a:lvl2pPr marL="228600" indent="0">
              <a:buNone/>
              <a:defRPr sz="1800">
                <a:solidFill>
                  <a:schemeClr val="accent3"/>
                </a:solidFill>
                <a:latin typeface="+mj-lt"/>
              </a:defRPr>
            </a:lvl2pPr>
            <a:lvl3pPr marL="457200" indent="0">
              <a:buNone/>
              <a:defRPr sz="1800">
                <a:solidFill>
                  <a:schemeClr val="accent3"/>
                </a:solidFill>
                <a:latin typeface="+mj-lt"/>
              </a:defRPr>
            </a:lvl3pPr>
            <a:lvl4pPr marL="661988" indent="0">
              <a:buNone/>
              <a:defRPr sz="1800">
                <a:solidFill>
                  <a:schemeClr val="accent3"/>
                </a:solidFill>
                <a:latin typeface="+mj-lt"/>
              </a:defRPr>
            </a:lvl4pPr>
            <a:lvl5pPr marL="855663" indent="0">
              <a:buNone/>
              <a:defRPr sz="1800">
                <a:solidFill>
                  <a:schemeClr val="accent3"/>
                </a:solidFill>
                <a:latin typeface="+mj-lt"/>
              </a:defRPr>
            </a:lvl5pPr>
          </a:lstStyle>
          <a:p>
            <a:pPr lvl="0"/>
            <a:r>
              <a:rPr lang="en-US"/>
              <a:t>Lorem ipsum</a:t>
            </a:r>
          </a:p>
        </p:txBody>
      </p:sp>
      <p:sp>
        <p:nvSpPr>
          <p:cNvPr id="46" name="Text Placeholder 3">
            <a:extLst>
              <a:ext uri="{FF2B5EF4-FFF2-40B4-BE49-F238E27FC236}">
                <a16:creationId xmlns:a16="http://schemas.microsoft.com/office/drawing/2014/main" id="{C20774FE-9E5A-4623-8D8B-F77316C2E21A}"/>
              </a:ext>
            </a:extLst>
          </p:cNvPr>
          <p:cNvSpPr>
            <a:spLocks noGrp="1"/>
          </p:cNvSpPr>
          <p:nvPr>
            <p:ph type="body" sz="quarter" idx="32" hasCustomPrompt="1"/>
          </p:nvPr>
        </p:nvSpPr>
        <p:spPr>
          <a:xfrm>
            <a:off x="5284772" y="4189413"/>
            <a:ext cx="1816481" cy="276999"/>
          </a:xfrm>
        </p:spPr>
        <p:txBody>
          <a:bodyPr/>
          <a:lstStyle>
            <a:lvl1pPr marL="0" indent="0">
              <a:buNone/>
              <a:defRPr sz="1800">
                <a:solidFill>
                  <a:schemeClr val="accent3"/>
                </a:solidFill>
                <a:latin typeface="+mj-lt"/>
              </a:defRPr>
            </a:lvl1pPr>
            <a:lvl2pPr marL="228600" indent="0">
              <a:buNone/>
              <a:defRPr sz="1800">
                <a:solidFill>
                  <a:schemeClr val="accent3"/>
                </a:solidFill>
                <a:latin typeface="+mj-lt"/>
              </a:defRPr>
            </a:lvl2pPr>
            <a:lvl3pPr marL="457200" indent="0">
              <a:buNone/>
              <a:defRPr sz="1800">
                <a:solidFill>
                  <a:schemeClr val="accent3"/>
                </a:solidFill>
                <a:latin typeface="+mj-lt"/>
              </a:defRPr>
            </a:lvl3pPr>
            <a:lvl4pPr marL="661988" indent="0">
              <a:buNone/>
              <a:defRPr sz="1800">
                <a:solidFill>
                  <a:schemeClr val="accent3"/>
                </a:solidFill>
                <a:latin typeface="+mj-lt"/>
              </a:defRPr>
            </a:lvl4pPr>
            <a:lvl5pPr marL="855663" indent="0">
              <a:buNone/>
              <a:defRPr sz="1800">
                <a:solidFill>
                  <a:schemeClr val="accent3"/>
                </a:solidFill>
                <a:latin typeface="+mj-lt"/>
              </a:defRPr>
            </a:lvl5pPr>
          </a:lstStyle>
          <a:p>
            <a:pPr lvl="0"/>
            <a:r>
              <a:rPr lang="en-US"/>
              <a:t>Lorem ipsum</a:t>
            </a:r>
          </a:p>
        </p:txBody>
      </p:sp>
      <p:sp>
        <p:nvSpPr>
          <p:cNvPr id="47" name="Text Placeholder 3">
            <a:extLst>
              <a:ext uri="{FF2B5EF4-FFF2-40B4-BE49-F238E27FC236}">
                <a16:creationId xmlns:a16="http://schemas.microsoft.com/office/drawing/2014/main" id="{01C61C2B-364E-41C2-AC81-F6CC2C309FB9}"/>
              </a:ext>
            </a:extLst>
          </p:cNvPr>
          <p:cNvSpPr>
            <a:spLocks noGrp="1"/>
          </p:cNvSpPr>
          <p:nvPr>
            <p:ph type="body" sz="quarter" idx="33" hasCustomPrompt="1"/>
          </p:nvPr>
        </p:nvSpPr>
        <p:spPr>
          <a:xfrm>
            <a:off x="7537427" y="4189413"/>
            <a:ext cx="1816481" cy="276999"/>
          </a:xfrm>
        </p:spPr>
        <p:txBody>
          <a:bodyPr/>
          <a:lstStyle>
            <a:lvl1pPr marL="0" indent="0">
              <a:buNone/>
              <a:defRPr sz="1800">
                <a:solidFill>
                  <a:schemeClr val="accent3"/>
                </a:solidFill>
                <a:latin typeface="+mj-lt"/>
              </a:defRPr>
            </a:lvl1pPr>
            <a:lvl2pPr marL="228600" indent="0">
              <a:buNone/>
              <a:defRPr sz="1800">
                <a:solidFill>
                  <a:schemeClr val="accent3"/>
                </a:solidFill>
                <a:latin typeface="+mj-lt"/>
              </a:defRPr>
            </a:lvl2pPr>
            <a:lvl3pPr marL="457200" indent="0">
              <a:buNone/>
              <a:defRPr sz="1800">
                <a:solidFill>
                  <a:schemeClr val="accent3"/>
                </a:solidFill>
                <a:latin typeface="+mj-lt"/>
              </a:defRPr>
            </a:lvl3pPr>
            <a:lvl4pPr marL="661988" indent="0">
              <a:buNone/>
              <a:defRPr sz="1800">
                <a:solidFill>
                  <a:schemeClr val="accent3"/>
                </a:solidFill>
                <a:latin typeface="+mj-lt"/>
              </a:defRPr>
            </a:lvl4pPr>
            <a:lvl5pPr marL="855663" indent="0">
              <a:buNone/>
              <a:defRPr sz="1800">
                <a:solidFill>
                  <a:schemeClr val="accent3"/>
                </a:solidFill>
                <a:latin typeface="+mj-lt"/>
              </a:defRPr>
            </a:lvl5pPr>
          </a:lstStyle>
          <a:p>
            <a:pPr lvl="0"/>
            <a:r>
              <a:rPr lang="en-US"/>
              <a:t>Lorem ipsum</a:t>
            </a:r>
          </a:p>
        </p:txBody>
      </p:sp>
      <p:sp>
        <p:nvSpPr>
          <p:cNvPr id="48" name="Text Placeholder 3">
            <a:extLst>
              <a:ext uri="{FF2B5EF4-FFF2-40B4-BE49-F238E27FC236}">
                <a16:creationId xmlns:a16="http://schemas.microsoft.com/office/drawing/2014/main" id="{6C0BBF4C-34B0-4A3C-AFCF-A4C85F1F1E60}"/>
              </a:ext>
            </a:extLst>
          </p:cNvPr>
          <p:cNvSpPr>
            <a:spLocks noGrp="1"/>
          </p:cNvSpPr>
          <p:nvPr>
            <p:ph type="body" sz="quarter" idx="34" hasCustomPrompt="1"/>
          </p:nvPr>
        </p:nvSpPr>
        <p:spPr>
          <a:xfrm>
            <a:off x="9790081" y="4189413"/>
            <a:ext cx="1816481" cy="276999"/>
          </a:xfrm>
        </p:spPr>
        <p:txBody>
          <a:bodyPr/>
          <a:lstStyle>
            <a:lvl1pPr marL="0" indent="0">
              <a:buNone/>
              <a:defRPr sz="1800">
                <a:solidFill>
                  <a:schemeClr val="accent3"/>
                </a:solidFill>
                <a:latin typeface="+mj-lt"/>
              </a:defRPr>
            </a:lvl1pPr>
            <a:lvl2pPr marL="228600" indent="0">
              <a:buNone/>
              <a:defRPr sz="1800">
                <a:solidFill>
                  <a:schemeClr val="accent3"/>
                </a:solidFill>
                <a:latin typeface="+mj-lt"/>
              </a:defRPr>
            </a:lvl2pPr>
            <a:lvl3pPr marL="457200" indent="0">
              <a:buNone/>
              <a:defRPr sz="1800">
                <a:solidFill>
                  <a:schemeClr val="accent3"/>
                </a:solidFill>
                <a:latin typeface="+mj-lt"/>
              </a:defRPr>
            </a:lvl3pPr>
            <a:lvl4pPr marL="661988" indent="0">
              <a:buNone/>
              <a:defRPr sz="1800">
                <a:solidFill>
                  <a:schemeClr val="accent3"/>
                </a:solidFill>
                <a:latin typeface="+mj-lt"/>
              </a:defRPr>
            </a:lvl4pPr>
            <a:lvl5pPr marL="855663" indent="0">
              <a:buNone/>
              <a:defRPr sz="1800">
                <a:solidFill>
                  <a:schemeClr val="accent3"/>
                </a:solidFill>
                <a:latin typeface="+mj-lt"/>
              </a:defRPr>
            </a:lvl5pPr>
          </a:lstStyle>
          <a:p>
            <a:pPr lvl="0"/>
            <a:r>
              <a:rPr lang="en-US"/>
              <a:t>Lorem ipsum</a:t>
            </a:r>
          </a:p>
        </p:txBody>
      </p:sp>
    </p:spTree>
    <p:extLst>
      <p:ext uri="{BB962C8B-B14F-4D97-AF65-F5344CB8AC3E}">
        <p14:creationId xmlns:p14="http://schemas.microsoft.com/office/powerpoint/2010/main" val="5321727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eam intro_2">
    <p:spTree>
      <p:nvGrpSpPr>
        <p:cNvPr id="1" name=""/>
        <p:cNvGrpSpPr/>
        <p:nvPr/>
      </p:nvGrpSpPr>
      <p:grpSpPr>
        <a:xfrm>
          <a:off x="0" y="0"/>
          <a:ext cx="0" cy="0"/>
          <a:chOff x="0" y="0"/>
          <a:chExt cx="0" cy="0"/>
        </a:xfrm>
      </p:grpSpPr>
      <p:sp>
        <p:nvSpPr>
          <p:cNvPr id="107" name="Oval 106">
            <a:extLst>
              <a:ext uri="{FF2B5EF4-FFF2-40B4-BE49-F238E27FC236}">
                <a16:creationId xmlns:a16="http://schemas.microsoft.com/office/drawing/2014/main" id="{E6A6B614-3FDF-4EC4-9C41-31BA3CA76B5A}"/>
              </a:ext>
            </a:extLst>
          </p:cNvPr>
          <p:cNvSpPr/>
          <p:nvPr/>
        </p:nvSpPr>
        <p:spPr bwMode="auto">
          <a:xfrm>
            <a:off x="483605" y="1780032"/>
            <a:ext cx="2153240" cy="21532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108" name="Oval 107">
            <a:extLst>
              <a:ext uri="{FF2B5EF4-FFF2-40B4-BE49-F238E27FC236}">
                <a16:creationId xmlns:a16="http://schemas.microsoft.com/office/drawing/2014/main" id="{80C3F94F-83FA-4D0C-900A-49996D7D7911}"/>
              </a:ext>
            </a:extLst>
          </p:cNvPr>
          <p:cNvSpPr/>
          <p:nvPr/>
        </p:nvSpPr>
        <p:spPr bwMode="auto">
          <a:xfrm>
            <a:off x="2745634" y="1780032"/>
            <a:ext cx="2153240" cy="21532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109" name="Oval 108">
            <a:extLst>
              <a:ext uri="{FF2B5EF4-FFF2-40B4-BE49-F238E27FC236}">
                <a16:creationId xmlns:a16="http://schemas.microsoft.com/office/drawing/2014/main" id="{37AA1237-31C3-462B-9737-5BF2B22CD90E}"/>
              </a:ext>
            </a:extLst>
          </p:cNvPr>
          <p:cNvSpPr/>
          <p:nvPr/>
        </p:nvSpPr>
        <p:spPr bwMode="auto">
          <a:xfrm>
            <a:off x="5007663" y="1780032"/>
            <a:ext cx="2153240" cy="21532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110" name="Oval 109">
            <a:extLst>
              <a:ext uri="{FF2B5EF4-FFF2-40B4-BE49-F238E27FC236}">
                <a16:creationId xmlns:a16="http://schemas.microsoft.com/office/drawing/2014/main" id="{8C362ED5-14A0-4A67-9B15-2ECB631116AE}"/>
              </a:ext>
            </a:extLst>
          </p:cNvPr>
          <p:cNvSpPr/>
          <p:nvPr/>
        </p:nvSpPr>
        <p:spPr bwMode="auto">
          <a:xfrm>
            <a:off x="7269692" y="1780032"/>
            <a:ext cx="2153240" cy="21532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EBA56620-EE69-4652-9AC0-FE6AD44B8205}"/>
              </a:ext>
            </a:extLst>
          </p:cNvPr>
          <p:cNvSpPr/>
          <p:nvPr/>
        </p:nvSpPr>
        <p:spPr bwMode="auto">
          <a:xfrm>
            <a:off x="9531722" y="1780032"/>
            <a:ext cx="2153240" cy="21532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97" name="Rectangle 96">
            <a:extLst>
              <a:ext uri="{FF2B5EF4-FFF2-40B4-BE49-F238E27FC236}">
                <a16:creationId xmlns:a16="http://schemas.microsoft.com/office/drawing/2014/main" id="{98C1878D-A0DA-4582-98E5-C2AA61D74828}"/>
              </a:ext>
            </a:extLst>
          </p:cNvPr>
          <p:cNvSpPr/>
          <p:nvPr/>
        </p:nvSpPr>
        <p:spPr bwMode="auto">
          <a:xfrm>
            <a:off x="0" y="2912951"/>
            <a:ext cx="12192000" cy="2753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11" name="Picture Placeholder 10">
            <a:extLst>
              <a:ext uri="{FF2B5EF4-FFF2-40B4-BE49-F238E27FC236}">
                <a16:creationId xmlns:a16="http://schemas.microsoft.com/office/drawing/2014/main" id="{41907D38-3657-401B-B326-5079A2DFF669}"/>
              </a:ext>
            </a:extLst>
          </p:cNvPr>
          <p:cNvSpPr>
            <a:spLocks noGrp="1"/>
          </p:cNvSpPr>
          <p:nvPr>
            <p:ph type="pic" sz="quarter" idx="12" hasCustomPrompt="1"/>
          </p:nvPr>
        </p:nvSpPr>
        <p:spPr>
          <a:xfrm>
            <a:off x="600105" y="1896528"/>
            <a:ext cx="1920240" cy="192024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a:t>
            </a:r>
            <a:br>
              <a:rPr lang="en-US"/>
            </a:br>
            <a:r>
              <a:rPr lang="en-US"/>
              <a:t>below to insert</a:t>
            </a:r>
          </a:p>
        </p:txBody>
      </p:sp>
      <p:sp>
        <p:nvSpPr>
          <p:cNvPr id="59" name="Picture Placeholder 10">
            <a:extLst>
              <a:ext uri="{FF2B5EF4-FFF2-40B4-BE49-F238E27FC236}">
                <a16:creationId xmlns:a16="http://schemas.microsoft.com/office/drawing/2014/main" id="{2366BFD6-C79A-4821-9C59-128762B244DE}"/>
              </a:ext>
            </a:extLst>
          </p:cNvPr>
          <p:cNvSpPr>
            <a:spLocks noGrp="1"/>
          </p:cNvSpPr>
          <p:nvPr>
            <p:ph type="pic" sz="quarter" idx="16" hasCustomPrompt="1"/>
          </p:nvPr>
        </p:nvSpPr>
        <p:spPr>
          <a:xfrm>
            <a:off x="2862134" y="1896528"/>
            <a:ext cx="1920240" cy="192024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a:t>
            </a:r>
            <a:br>
              <a:rPr lang="en-US"/>
            </a:br>
            <a:r>
              <a:rPr lang="en-US"/>
              <a:t>below to insert</a:t>
            </a:r>
          </a:p>
        </p:txBody>
      </p:sp>
      <p:sp>
        <p:nvSpPr>
          <p:cNvPr id="60" name="Picture Placeholder 10">
            <a:extLst>
              <a:ext uri="{FF2B5EF4-FFF2-40B4-BE49-F238E27FC236}">
                <a16:creationId xmlns:a16="http://schemas.microsoft.com/office/drawing/2014/main" id="{1A0F2A4E-8DBE-4057-BE8F-74E36CE5E258}"/>
              </a:ext>
            </a:extLst>
          </p:cNvPr>
          <p:cNvSpPr>
            <a:spLocks noGrp="1"/>
          </p:cNvSpPr>
          <p:nvPr>
            <p:ph type="pic" sz="quarter" idx="17" hasCustomPrompt="1"/>
          </p:nvPr>
        </p:nvSpPr>
        <p:spPr>
          <a:xfrm>
            <a:off x="5124163" y="1896528"/>
            <a:ext cx="1920240" cy="192024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a:t>
            </a:r>
            <a:br>
              <a:rPr lang="en-US"/>
            </a:br>
            <a:r>
              <a:rPr lang="en-US"/>
              <a:t>below to insert</a:t>
            </a:r>
          </a:p>
        </p:txBody>
      </p:sp>
      <p:sp>
        <p:nvSpPr>
          <p:cNvPr id="61" name="Picture Placeholder 10">
            <a:extLst>
              <a:ext uri="{FF2B5EF4-FFF2-40B4-BE49-F238E27FC236}">
                <a16:creationId xmlns:a16="http://schemas.microsoft.com/office/drawing/2014/main" id="{7921F810-9EAF-4A43-A60E-DACF9AA16822}"/>
              </a:ext>
            </a:extLst>
          </p:cNvPr>
          <p:cNvSpPr>
            <a:spLocks noGrp="1"/>
          </p:cNvSpPr>
          <p:nvPr>
            <p:ph type="pic" sz="quarter" idx="18" hasCustomPrompt="1"/>
          </p:nvPr>
        </p:nvSpPr>
        <p:spPr>
          <a:xfrm>
            <a:off x="7386192" y="1896528"/>
            <a:ext cx="1920240" cy="192024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a:t>
            </a:r>
            <a:br>
              <a:rPr lang="en-US"/>
            </a:br>
            <a:r>
              <a:rPr lang="en-US"/>
              <a:t>below to insert</a:t>
            </a:r>
          </a:p>
        </p:txBody>
      </p:sp>
      <p:sp>
        <p:nvSpPr>
          <p:cNvPr id="62" name="Picture Placeholder 10">
            <a:extLst>
              <a:ext uri="{FF2B5EF4-FFF2-40B4-BE49-F238E27FC236}">
                <a16:creationId xmlns:a16="http://schemas.microsoft.com/office/drawing/2014/main" id="{003EA4B4-A3A6-4F8C-93FC-341A31934F9F}"/>
              </a:ext>
            </a:extLst>
          </p:cNvPr>
          <p:cNvSpPr>
            <a:spLocks noGrp="1"/>
          </p:cNvSpPr>
          <p:nvPr>
            <p:ph type="pic" sz="quarter" idx="19" hasCustomPrompt="1"/>
          </p:nvPr>
        </p:nvSpPr>
        <p:spPr>
          <a:xfrm>
            <a:off x="9648222" y="1896528"/>
            <a:ext cx="1920240" cy="192024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a:t>
            </a:r>
            <a:br>
              <a:rPr lang="en-US"/>
            </a:br>
            <a:r>
              <a:rPr lang="en-US"/>
              <a:t>below to insert</a:t>
            </a:r>
          </a:p>
        </p:txBody>
      </p:sp>
      <p:sp>
        <p:nvSpPr>
          <p:cNvPr id="4" name="Text Placeholder 3">
            <a:extLst>
              <a:ext uri="{FF2B5EF4-FFF2-40B4-BE49-F238E27FC236}">
                <a16:creationId xmlns:a16="http://schemas.microsoft.com/office/drawing/2014/main" id="{DC837213-12EA-4266-B45B-6B87F7E6644F}"/>
              </a:ext>
            </a:extLst>
          </p:cNvPr>
          <p:cNvSpPr>
            <a:spLocks noGrp="1"/>
          </p:cNvSpPr>
          <p:nvPr>
            <p:ph type="body" sz="quarter" idx="30" hasCustomPrompt="1"/>
          </p:nvPr>
        </p:nvSpPr>
        <p:spPr>
          <a:xfrm>
            <a:off x="651382" y="4435782"/>
            <a:ext cx="1817687" cy="443298"/>
          </a:xfrm>
        </p:spPr>
        <p:txBody>
          <a:bodyPr>
            <a:noAutofit/>
          </a:bodyPr>
          <a:lstStyle>
            <a:lvl1pPr marL="0" indent="0" algn="ctr">
              <a:buNone/>
              <a:defRPr sz="1600" i="1">
                <a:solidFill>
                  <a:schemeClr val="tx1"/>
                </a:solidFill>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a:t>Lorem ipsum dolor sit amet</a:t>
            </a:r>
          </a:p>
        </p:txBody>
      </p:sp>
      <p:sp>
        <p:nvSpPr>
          <p:cNvPr id="98" name="Text Placeholder 3">
            <a:extLst>
              <a:ext uri="{FF2B5EF4-FFF2-40B4-BE49-F238E27FC236}">
                <a16:creationId xmlns:a16="http://schemas.microsoft.com/office/drawing/2014/main" id="{94E1A4F7-83F6-4F9B-9F6E-BBA91F135CD5}"/>
              </a:ext>
            </a:extLst>
          </p:cNvPr>
          <p:cNvSpPr>
            <a:spLocks noGrp="1"/>
          </p:cNvSpPr>
          <p:nvPr>
            <p:ph type="body" sz="quarter" idx="31" hasCustomPrompt="1"/>
          </p:nvPr>
        </p:nvSpPr>
        <p:spPr>
          <a:xfrm>
            <a:off x="651382" y="4086204"/>
            <a:ext cx="1817687" cy="301099"/>
          </a:xfrm>
        </p:spPr>
        <p:txBody>
          <a:bodyPr>
            <a:noAutofit/>
          </a:bodyPr>
          <a:lstStyle>
            <a:lvl1pPr marL="0" indent="0" algn="ctr">
              <a:buNone/>
              <a:defRPr sz="2000">
                <a:solidFill>
                  <a:schemeClr val="tx1"/>
                </a:solidFill>
                <a:latin typeface="+mj-lt"/>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a:t>Lorem ipsum</a:t>
            </a:r>
          </a:p>
        </p:txBody>
      </p:sp>
      <p:sp>
        <p:nvSpPr>
          <p:cNvPr id="99" name="Text Placeholder 3">
            <a:extLst>
              <a:ext uri="{FF2B5EF4-FFF2-40B4-BE49-F238E27FC236}">
                <a16:creationId xmlns:a16="http://schemas.microsoft.com/office/drawing/2014/main" id="{86B86A7B-286B-4BBC-A37B-8E70B5569197}"/>
              </a:ext>
            </a:extLst>
          </p:cNvPr>
          <p:cNvSpPr>
            <a:spLocks noGrp="1"/>
          </p:cNvSpPr>
          <p:nvPr>
            <p:ph type="body" sz="quarter" idx="32" hasCustomPrompt="1"/>
          </p:nvPr>
        </p:nvSpPr>
        <p:spPr>
          <a:xfrm>
            <a:off x="2913411" y="4435782"/>
            <a:ext cx="1817687" cy="443298"/>
          </a:xfrm>
        </p:spPr>
        <p:txBody>
          <a:bodyPr>
            <a:noAutofit/>
          </a:bodyPr>
          <a:lstStyle>
            <a:lvl1pPr marL="0" indent="0" algn="ctr">
              <a:buNone/>
              <a:defRPr sz="1600" i="1">
                <a:solidFill>
                  <a:schemeClr val="tx1"/>
                </a:solidFill>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a:t>Lorem ipsum dolor sit amet</a:t>
            </a:r>
          </a:p>
        </p:txBody>
      </p:sp>
      <p:sp>
        <p:nvSpPr>
          <p:cNvPr id="100" name="Text Placeholder 3">
            <a:extLst>
              <a:ext uri="{FF2B5EF4-FFF2-40B4-BE49-F238E27FC236}">
                <a16:creationId xmlns:a16="http://schemas.microsoft.com/office/drawing/2014/main" id="{137EDE58-BFEC-45B9-9874-144AFDC72B17}"/>
              </a:ext>
            </a:extLst>
          </p:cNvPr>
          <p:cNvSpPr>
            <a:spLocks noGrp="1"/>
          </p:cNvSpPr>
          <p:nvPr>
            <p:ph type="body" sz="quarter" idx="33" hasCustomPrompt="1"/>
          </p:nvPr>
        </p:nvSpPr>
        <p:spPr>
          <a:xfrm>
            <a:off x="2913411" y="4086204"/>
            <a:ext cx="1817687" cy="301099"/>
          </a:xfrm>
        </p:spPr>
        <p:txBody>
          <a:bodyPr>
            <a:noAutofit/>
          </a:bodyPr>
          <a:lstStyle>
            <a:lvl1pPr marL="0" indent="0" algn="ctr">
              <a:buNone/>
              <a:defRPr sz="2000">
                <a:solidFill>
                  <a:schemeClr val="tx1"/>
                </a:solidFill>
                <a:latin typeface="+mj-lt"/>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a:t>Lorem ipsum</a:t>
            </a:r>
          </a:p>
        </p:txBody>
      </p:sp>
      <p:sp>
        <p:nvSpPr>
          <p:cNvPr id="101" name="Text Placeholder 3">
            <a:extLst>
              <a:ext uri="{FF2B5EF4-FFF2-40B4-BE49-F238E27FC236}">
                <a16:creationId xmlns:a16="http://schemas.microsoft.com/office/drawing/2014/main" id="{F372BFDE-949C-4BF3-98A6-878A0082ED4D}"/>
              </a:ext>
            </a:extLst>
          </p:cNvPr>
          <p:cNvSpPr>
            <a:spLocks noGrp="1"/>
          </p:cNvSpPr>
          <p:nvPr>
            <p:ph type="body" sz="quarter" idx="34" hasCustomPrompt="1"/>
          </p:nvPr>
        </p:nvSpPr>
        <p:spPr>
          <a:xfrm>
            <a:off x="5175440" y="4435782"/>
            <a:ext cx="1817687" cy="443298"/>
          </a:xfrm>
        </p:spPr>
        <p:txBody>
          <a:bodyPr>
            <a:noAutofit/>
          </a:bodyPr>
          <a:lstStyle>
            <a:lvl1pPr marL="0" indent="0" algn="ctr">
              <a:buNone/>
              <a:defRPr sz="1600" i="1">
                <a:solidFill>
                  <a:schemeClr val="tx1"/>
                </a:solidFill>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a:t>Lorem ipsum dolor sit amet</a:t>
            </a:r>
          </a:p>
        </p:txBody>
      </p:sp>
      <p:sp>
        <p:nvSpPr>
          <p:cNvPr id="102" name="Text Placeholder 3">
            <a:extLst>
              <a:ext uri="{FF2B5EF4-FFF2-40B4-BE49-F238E27FC236}">
                <a16:creationId xmlns:a16="http://schemas.microsoft.com/office/drawing/2014/main" id="{C15F6C40-256F-4627-AF8F-4CC4DE81C60A}"/>
              </a:ext>
            </a:extLst>
          </p:cNvPr>
          <p:cNvSpPr>
            <a:spLocks noGrp="1"/>
          </p:cNvSpPr>
          <p:nvPr>
            <p:ph type="body" sz="quarter" idx="35" hasCustomPrompt="1"/>
          </p:nvPr>
        </p:nvSpPr>
        <p:spPr>
          <a:xfrm>
            <a:off x="5175440" y="4086204"/>
            <a:ext cx="1817687" cy="301099"/>
          </a:xfrm>
        </p:spPr>
        <p:txBody>
          <a:bodyPr>
            <a:noAutofit/>
          </a:bodyPr>
          <a:lstStyle>
            <a:lvl1pPr marL="0" indent="0" algn="ctr">
              <a:buNone/>
              <a:defRPr sz="2000">
                <a:solidFill>
                  <a:schemeClr val="tx1"/>
                </a:solidFill>
                <a:latin typeface="+mj-lt"/>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a:t>Lorem ipsum</a:t>
            </a:r>
          </a:p>
        </p:txBody>
      </p:sp>
      <p:sp>
        <p:nvSpPr>
          <p:cNvPr id="103" name="Text Placeholder 3">
            <a:extLst>
              <a:ext uri="{FF2B5EF4-FFF2-40B4-BE49-F238E27FC236}">
                <a16:creationId xmlns:a16="http://schemas.microsoft.com/office/drawing/2014/main" id="{F30E9FB3-F21E-4FEA-BBA2-264C14E055F7}"/>
              </a:ext>
            </a:extLst>
          </p:cNvPr>
          <p:cNvSpPr>
            <a:spLocks noGrp="1"/>
          </p:cNvSpPr>
          <p:nvPr>
            <p:ph type="body" sz="quarter" idx="36" hasCustomPrompt="1"/>
          </p:nvPr>
        </p:nvSpPr>
        <p:spPr>
          <a:xfrm>
            <a:off x="7437469" y="4435782"/>
            <a:ext cx="1817687" cy="443298"/>
          </a:xfrm>
        </p:spPr>
        <p:txBody>
          <a:bodyPr>
            <a:noAutofit/>
          </a:bodyPr>
          <a:lstStyle>
            <a:lvl1pPr marL="0" indent="0" algn="ctr">
              <a:buNone/>
              <a:defRPr sz="1600" i="1">
                <a:solidFill>
                  <a:schemeClr val="tx1"/>
                </a:solidFill>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a:t>Lorem ipsum dolor sit amet</a:t>
            </a:r>
          </a:p>
        </p:txBody>
      </p:sp>
      <p:sp>
        <p:nvSpPr>
          <p:cNvPr id="104" name="Text Placeholder 3">
            <a:extLst>
              <a:ext uri="{FF2B5EF4-FFF2-40B4-BE49-F238E27FC236}">
                <a16:creationId xmlns:a16="http://schemas.microsoft.com/office/drawing/2014/main" id="{B1601614-92B0-4E23-AC73-1A4A4D4B5CA1}"/>
              </a:ext>
            </a:extLst>
          </p:cNvPr>
          <p:cNvSpPr>
            <a:spLocks noGrp="1"/>
          </p:cNvSpPr>
          <p:nvPr>
            <p:ph type="body" sz="quarter" idx="37" hasCustomPrompt="1"/>
          </p:nvPr>
        </p:nvSpPr>
        <p:spPr>
          <a:xfrm>
            <a:off x="7437469" y="4086204"/>
            <a:ext cx="1817687" cy="301099"/>
          </a:xfrm>
        </p:spPr>
        <p:txBody>
          <a:bodyPr>
            <a:noAutofit/>
          </a:bodyPr>
          <a:lstStyle>
            <a:lvl1pPr marL="0" indent="0" algn="ctr">
              <a:buNone/>
              <a:defRPr sz="2000">
                <a:solidFill>
                  <a:schemeClr val="tx1"/>
                </a:solidFill>
                <a:latin typeface="+mj-lt"/>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a:t>Lorem ipsum</a:t>
            </a:r>
          </a:p>
        </p:txBody>
      </p:sp>
      <p:sp>
        <p:nvSpPr>
          <p:cNvPr id="105" name="Text Placeholder 3">
            <a:extLst>
              <a:ext uri="{FF2B5EF4-FFF2-40B4-BE49-F238E27FC236}">
                <a16:creationId xmlns:a16="http://schemas.microsoft.com/office/drawing/2014/main" id="{E58A1EC0-2BA2-4F91-8CEB-D935AE5A77D3}"/>
              </a:ext>
            </a:extLst>
          </p:cNvPr>
          <p:cNvSpPr>
            <a:spLocks noGrp="1"/>
          </p:cNvSpPr>
          <p:nvPr>
            <p:ph type="body" sz="quarter" idx="38" hasCustomPrompt="1"/>
          </p:nvPr>
        </p:nvSpPr>
        <p:spPr>
          <a:xfrm>
            <a:off x="9699499" y="4435782"/>
            <a:ext cx="1817687" cy="443298"/>
          </a:xfrm>
        </p:spPr>
        <p:txBody>
          <a:bodyPr>
            <a:noAutofit/>
          </a:bodyPr>
          <a:lstStyle>
            <a:lvl1pPr marL="0" indent="0" algn="ctr">
              <a:buNone/>
              <a:defRPr sz="1600" i="1">
                <a:solidFill>
                  <a:schemeClr val="tx1"/>
                </a:solidFill>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a:t>Lorem ipsum dolor sit amet</a:t>
            </a:r>
          </a:p>
        </p:txBody>
      </p:sp>
      <p:sp>
        <p:nvSpPr>
          <p:cNvPr id="106" name="Text Placeholder 3">
            <a:extLst>
              <a:ext uri="{FF2B5EF4-FFF2-40B4-BE49-F238E27FC236}">
                <a16:creationId xmlns:a16="http://schemas.microsoft.com/office/drawing/2014/main" id="{DFB67659-257D-4D17-9CFA-AE2393B30330}"/>
              </a:ext>
            </a:extLst>
          </p:cNvPr>
          <p:cNvSpPr>
            <a:spLocks noGrp="1"/>
          </p:cNvSpPr>
          <p:nvPr>
            <p:ph type="body" sz="quarter" idx="39" hasCustomPrompt="1"/>
          </p:nvPr>
        </p:nvSpPr>
        <p:spPr>
          <a:xfrm>
            <a:off x="9699499" y="4086204"/>
            <a:ext cx="1817687" cy="301099"/>
          </a:xfrm>
        </p:spPr>
        <p:txBody>
          <a:bodyPr>
            <a:noAutofit/>
          </a:bodyPr>
          <a:lstStyle>
            <a:lvl1pPr marL="0" indent="0" algn="ctr">
              <a:buNone/>
              <a:defRPr sz="2000">
                <a:solidFill>
                  <a:schemeClr val="tx1"/>
                </a:solidFill>
                <a:latin typeface="+mj-lt"/>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a:t>Lorem ipsum</a:t>
            </a:r>
          </a:p>
        </p:txBody>
      </p:sp>
    </p:spTree>
    <p:extLst>
      <p:ext uri="{BB962C8B-B14F-4D97-AF65-F5344CB8AC3E}">
        <p14:creationId xmlns:p14="http://schemas.microsoft.com/office/powerpoint/2010/main" val="11551554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523834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6263819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41837362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41218687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168439433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82186527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41966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8459519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870455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24144760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26867161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042677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8062179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7555872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7208481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728326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8196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23120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67003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93187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9357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Layout_8">
    <p:spTree>
      <p:nvGrpSpPr>
        <p:cNvPr id="1" name=""/>
        <p:cNvGrpSpPr/>
        <p:nvPr/>
      </p:nvGrpSpPr>
      <p:grpSpPr>
        <a:xfrm>
          <a:off x="0" y="0"/>
          <a:ext cx="0" cy="0"/>
          <a:chOff x="0" y="0"/>
          <a:chExt cx="0" cy="0"/>
        </a:xfrm>
      </p:grpSpPr>
      <p:sp>
        <p:nvSpPr>
          <p:cNvPr id="32" name="Text Placeholder 30">
            <a:extLst>
              <a:ext uri="{FF2B5EF4-FFF2-40B4-BE49-F238E27FC236}">
                <a16:creationId xmlns:a16="http://schemas.microsoft.com/office/drawing/2014/main" id="{8F817204-5FA6-45D5-99FF-17EF5D4693C5}"/>
              </a:ext>
            </a:extLst>
          </p:cNvPr>
          <p:cNvSpPr>
            <a:spLocks noGrp="1"/>
          </p:cNvSpPr>
          <p:nvPr>
            <p:ph type="body" sz="quarter" idx="17" hasCustomPrompt="1"/>
          </p:nvPr>
        </p:nvSpPr>
        <p:spPr>
          <a:xfrm>
            <a:off x="3349888" y="4906020"/>
            <a:ext cx="8257032" cy="1371271"/>
          </a:xfrm>
          <a:noFill/>
        </p:spPr>
        <p:txBody>
          <a:bodyPr lIns="2286000" tIns="91440" rIns="91440" bIns="91440" anchor="ctr">
            <a:noAutofit/>
          </a:bodyPr>
          <a:lstStyle>
            <a:lvl1pPr marL="0" indent="0">
              <a:buNone/>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lvl="0" defTabSz="932472" fontAlgn="base">
              <a:spcBef>
                <a:spcPts val="1800"/>
              </a:spcBef>
              <a:spcAft>
                <a:spcPct val="0"/>
              </a:spcAft>
              <a:defRPr/>
            </a:pPr>
            <a:r>
              <a:rPr lang="en-US" sz="1800">
                <a:solidFill>
                  <a:schemeClr val="tx1"/>
                </a:solidFill>
                <a:ea typeface="Segoe UI" pitchFamily="34" charset="0"/>
                <a:cs typeface="Segoe UI" pitchFamily="34" charset="0"/>
              </a:rPr>
              <a:t>Lorem ipsum dolor sit </a:t>
            </a:r>
            <a:r>
              <a:rPr lang="en-US" sz="1800" err="1">
                <a:solidFill>
                  <a:schemeClr val="tx1"/>
                </a:solidFill>
                <a:ea typeface="Segoe UI" pitchFamily="34" charset="0"/>
                <a:cs typeface="Segoe UI" pitchFamily="34" charset="0"/>
              </a:rPr>
              <a:t>amet</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consectetuer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adipiscing</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elit</a:t>
            </a:r>
            <a:r>
              <a:rPr lang="en-US" sz="1800">
                <a:solidFill>
                  <a:schemeClr val="tx1"/>
                </a:solidFill>
                <a:ea typeface="Segoe UI" pitchFamily="34" charset="0"/>
                <a:cs typeface="Segoe UI" pitchFamily="34" charset="0"/>
              </a:rPr>
              <a:t>. Maecenas </a:t>
            </a:r>
            <a:r>
              <a:rPr lang="en-US" sz="1800" err="1">
                <a:solidFill>
                  <a:schemeClr val="tx1"/>
                </a:solidFill>
                <a:ea typeface="Segoe UI" pitchFamily="34" charset="0"/>
                <a:cs typeface="Segoe UI" pitchFamily="34" charset="0"/>
              </a:rPr>
              <a:t>porttitor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congue</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massa</a:t>
            </a:r>
            <a:r>
              <a:rPr lang="en-US" sz="1800">
                <a:solidFill>
                  <a:schemeClr val="tx1"/>
                </a:solidFill>
                <a:ea typeface="Segoe UI" pitchFamily="34" charset="0"/>
                <a:cs typeface="Segoe UI" pitchFamily="34" charset="0"/>
              </a:rPr>
              <a:t>.</a:t>
            </a:r>
          </a:p>
        </p:txBody>
      </p:sp>
      <p:sp>
        <p:nvSpPr>
          <p:cNvPr id="31" name="Text Placeholder 30">
            <a:extLst>
              <a:ext uri="{FF2B5EF4-FFF2-40B4-BE49-F238E27FC236}">
                <a16:creationId xmlns:a16="http://schemas.microsoft.com/office/drawing/2014/main" id="{98FE6635-C2C2-430D-9340-42D24BA36198}"/>
              </a:ext>
            </a:extLst>
          </p:cNvPr>
          <p:cNvSpPr>
            <a:spLocks noGrp="1"/>
          </p:cNvSpPr>
          <p:nvPr>
            <p:ph type="body" sz="quarter" idx="16" hasCustomPrompt="1"/>
          </p:nvPr>
        </p:nvSpPr>
        <p:spPr>
          <a:xfrm>
            <a:off x="3349888" y="457200"/>
            <a:ext cx="8257032" cy="1371271"/>
          </a:xfrm>
          <a:noFill/>
        </p:spPr>
        <p:txBody>
          <a:bodyPr lIns="2286000" tIns="91440" rIns="91440" bIns="91440" anchor="ctr">
            <a:noAutofit/>
          </a:bodyPr>
          <a:lstStyle>
            <a:lvl1pPr marL="0" indent="0">
              <a:buNone/>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lvl="0" defTabSz="932472" fontAlgn="base">
              <a:spcBef>
                <a:spcPts val="1800"/>
              </a:spcBef>
              <a:spcAft>
                <a:spcPct val="0"/>
              </a:spcAft>
              <a:defRPr/>
            </a:pPr>
            <a:r>
              <a:rPr lang="en-US" sz="1800">
                <a:solidFill>
                  <a:schemeClr val="tx1"/>
                </a:solidFill>
                <a:ea typeface="Segoe UI" pitchFamily="34" charset="0"/>
                <a:cs typeface="Segoe UI" pitchFamily="34" charset="0"/>
              </a:rPr>
              <a:t>Lorem ipsum dolor sit </a:t>
            </a:r>
            <a:r>
              <a:rPr lang="en-US" sz="1800" err="1">
                <a:solidFill>
                  <a:schemeClr val="tx1"/>
                </a:solidFill>
                <a:ea typeface="Segoe UI" pitchFamily="34" charset="0"/>
                <a:cs typeface="Segoe UI" pitchFamily="34" charset="0"/>
              </a:rPr>
              <a:t>amet</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consectetuer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adipiscing</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elit</a:t>
            </a:r>
            <a:r>
              <a:rPr lang="en-US" sz="1800">
                <a:solidFill>
                  <a:schemeClr val="tx1"/>
                </a:solidFill>
                <a:ea typeface="Segoe UI" pitchFamily="34" charset="0"/>
                <a:cs typeface="Segoe UI" pitchFamily="34" charset="0"/>
              </a:rPr>
              <a:t>. Maecenas </a:t>
            </a:r>
            <a:r>
              <a:rPr lang="en-US" sz="1800" err="1">
                <a:solidFill>
                  <a:schemeClr val="tx1"/>
                </a:solidFill>
                <a:ea typeface="Segoe UI" pitchFamily="34" charset="0"/>
                <a:cs typeface="Segoe UI" pitchFamily="34" charset="0"/>
              </a:rPr>
              <a:t>porttitor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congue</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massa</a:t>
            </a:r>
            <a:r>
              <a:rPr lang="en-US" sz="1800">
                <a:solidFill>
                  <a:schemeClr val="tx1"/>
                </a:solidFill>
                <a:ea typeface="Segoe UI" pitchFamily="34" charset="0"/>
                <a:cs typeface="Segoe UI" pitchFamily="34" charset="0"/>
              </a:rPr>
              <a:t>.</a:t>
            </a:r>
          </a:p>
        </p:txBody>
      </p:sp>
      <p:sp>
        <p:nvSpPr>
          <p:cNvPr id="33" name="Text Placeholder 30">
            <a:extLst>
              <a:ext uri="{FF2B5EF4-FFF2-40B4-BE49-F238E27FC236}">
                <a16:creationId xmlns:a16="http://schemas.microsoft.com/office/drawing/2014/main" id="{E17979B0-3DF7-4473-B44D-F5717AD5A89D}"/>
              </a:ext>
            </a:extLst>
          </p:cNvPr>
          <p:cNvSpPr>
            <a:spLocks noGrp="1"/>
          </p:cNvSpPr>
          <p:nvPr>
            <p:ph type="body" sz="quarter" idx="18" hasCustomPrompt="1"/>
          </p:nvPr>
        </p:nvSpPr>
        <p:spPr>
          <a:xfrm>
            <a:off x="3349888" y="3423080"/>
            <a:ext cx="8257032" cy="1371271"/>
          </a:xfrm>
          <a:noFill/>
        </p:spPr>
        <p:txBody>
          <a:bodyPr lIns="3017520" tIns="91440" rIns="91440" bIns="91440" anchor="ctr">
            <a:noAutofit/>
          </a:bodyPr>
          <a:lstStyle>
            <a:lvl1pPr marL="0" indent="0">
              <a:buNone/>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lvl="0" defTabSz="932472" fontAlgn="base">
              <a:spcBef>
                <a:spcPts val="1800"/>
              </a:spcBef>
              <a:spcAft>
                <a:spcPct val="0"/>
              </a:spcAft>
              <a:defRPr/>
            </a:pPr>
            <a:r>
              <a:rPr lang="en-US" sz="1800">
                <a:solidFill>
                  <a:schemeClr val="tx1"/>
                </a:solidFill>
                <a:ea typeface="Segoe UI" pitchFamily="34" charset="0"/>
                <a:cs typeface="Segoe UI" pitchFamily="34" charset="0"/>
              </a:rPr>
              <a:t>Lorem ipsum dolor sit </a:t>
            </a:r>
            <a:r>
              <a:rPr lang="en-US" sz="1800" err="1">
                <a:solidFill>
                  <a:schemeClr val="tx1"/>
                </a:solidFill>
                <a:ea typeface="Segoe UI" pitchFamily="34" charset="0"/>
                <a:cs typeface="Segoe UI" pitchFamily="34" charset="0"/>
              </a:rPr>
              <a:t>amet</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consectetuer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adipiscing</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elit</a:t>
            </a:r>
            <a:r>
              <a:rPr lang="en-US" sz="1800">
                <a:solidFill>
                  <a:schemeClr val="tx1"/>
                </a:solidFill>
                <a:ea typeface="Segoe UI" pitchFamily="34" charset="0"/>
                <a:cs typeface="Segoe UI" pitchFamily="34" charset="0"/>
              </a:rPr>
              <a:t>. Maecenas </a:t>
            </a:r>
            <a:r>
              <a:rPr lang="en-US" sz="1800" err="1">
                <a:solidFill>
                  <a:schemeClr val="tx1"/>
                </a:solidFill>
                <a:ea typeface="Segoe UI" pitchFamily="34" charset="0"/>
                <a:cs typeface="Segoe UI" pitchFamily="34" charset="0"/>
              </a:rPr>
              <a:t>porttitor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congue</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massa</a:t>
            </a:r>
            <a:r>
              <a:rPr lang="en-US" sz="1800">
                <a:solidFill>
                  <a:schemeClr val="tx1"/>
                </a:solidFill>
                <a:ea typeface="Segoe UI" pitchFamily="34" charset="0"/>
                <a:cs typeface="Segoe UI" pitchFamily="34" charset="0"/>
              </a:rPr>
              <a:t>.</a:t>
            </a:r>
          </a:p>
        </p:txBody>
      </p:sp>
      <p:sp>
        <p:nvSpPr>
          <p:cNvPr id="34" name="Text Placeholder 30">
            <a:extLst>
              <a:ext uri="{FF2B5EF4-FFF2-40B4-BE49-F238E27FC236}">
                <a16:creationId xmlns:a16="http://schemas.microsoft.com/office/drawing/2014/main" id="{1066515A-2BC7-4393-AD6B-AE5765ACD64A}"/>
              </a:ext>
            </a:extLst>
          </p:cNvPr>
          <p:cNvSpPr>
            <a:spLocks noGrp="1"/>
          </p:cNvSpPr>
          <p:nvPr>
            <p:ph type="body" sz="quarter" idx="19" hasCustomPrompt="1"/>
          </p:nvPr>
        </p:nvSpPr>
        <p:spPr>
          <a:xfrm>
            <a:off x="3349888" y="1940140"/>
            <a:ext cx="8257032" cy="1371271"/>
          </a:xfrm>
          <a:noFill/>
        </p:spPr>
        <p:txBody>
          <a:bodyPr lIns="3017520" tIns="91440" rIns="91440" bIns="91440" anchor="ctr">
            <a:noAutofit/>
          </a:bodyPr>
          <a:lstStyle>
            <a:lvl1pPr marL="0" indent="0">
              <a:buNone/>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lvl="0" defTabSz="932472" fontAlgn="base">
              <a:spcBef>
                <a:spcPts val="1800"/>
              </a:spcBef>
              <a:spcAft>
                <a:spcPct val="0"/>
              </a:spcAft>
              <a:defRPr/>
            </a:pPr>
            <a:r>
              <a:rPr lang="en-US" sz="1800">
                <a:solidFill>
                  <a:schemeClr val="tx1"/>
                </a:solidFill>
                <a:ea typeface="Segoe UI" pitchFamily="34" charset="0"/>
                <a:cs typeface="Segoe UI" pitchFamily="34" charset="0"/>
              </a:rPr>
              <a:t>Lorem ipsum dolor sit </a:t>
            </a:r>
            <a:r>
              <a:rPr lang="en-US" sz="1800" err="1">
                <a:solidFill>
                  <a:schemeClr val="tx1"/>
                </a:solidFill>
                <a:ea typeface="Segoe UI" pitchFamily="34" charset="0"/>
                <a:cs typeface="Segoe UI" pitchFamily="34" charset="0"/>
              </a:rPr>
              <a:t>amet</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consectetuer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adipiscing</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elit</a:t>
            </a:r>
            <a:r>
              <a:rPr lang="en-US" sz="1800">
                <a:solidFill>
                  <a:schemeClr val="tx1"/>
                </a:solidFill>
                <a:ea typeface="Segoe UI" pitchFamily="34" charset="0"/>
                <a:cs typeface="Segoe UI" pitchFamily="34" charset="0"/>
              </a:rPr>
              <a:t>. Maecenas </a:t>
            </a:r>
            <a:r>
              <a:rPr lang="en-US" sz="1800" err="1">
                <a:solidFill>
                  <a:schemeClr val="tx1"/>
                </a:solidFill>
                <a:ea typeface="Segoe UI" pitchFamily="34" charset="0"/>
                <a:cs typeface="Segoe UI" pitchFamily="34" charset="0"/>
              </a:rPr>
              <a:t>porttitor</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congue</a:t>
            </a:r>
            <a:r>
              <a:rPr lang="en-US" sz="1800">
                <a:solidFill>
                  <a:schemeClr val="tx1"/>
                </a:solidFill>
                <a:ea typeface="Segoe UI" pitchFamily="34" charset="0"/>
                <a:cs typeface="Segoe UI" pitchFamily="34" charset="0"/>
              </a:rPr>
              <a:t> </a:t>
            </a:r>
            <a:r>
              <a:rPr lang="en-US" sz="1800" err="1">
                <a:solidFill>
                  <a:schemeClr val="tx1"/>
                </a:solidFill>
                <a:ea typeface="Segoe UI" pitchFamily="34" charset="0"/>
                <a:cs typeface="Segoe UI" pitchFamily="34" charset="0"/>
              </a:rPr>
              <a:t>massa</a:t>
            </a:r>
            <a:r>
              <a:rPr lang="en-US" sz="1800">
                <a:solidFill>
                  <a:schemeClr val="tx1"/>
                </a:solidFill>
                <a:ea typeface="Segoe UI" pitchFamily="34" charset="0"/>
                <a:cs typeface="Segoe UI" pitchFamily="34" charset="0"/>
              </a:rPr>
              <a:t>.</a:t>
            </a:r>
          </a:p>
        </p:txBody>
      </p:sp>
      <p:sp>
        <p:nvSpPr>
          <p:cNvPr id="27" name="Freeform: Shape 26">
            <a:extLst>
              <a:ext uri="{FF2B5EF4-FFF2-40B4-BE49-F238E27FC236}">
                <a16:creationId xmlns:a16="http://schemas.microsoft.com/office/drawing/2014/main" id="{EEFF129A-2F70-4BC4-90F2-6781E01D305B}"/>
              </a:ext>
            </a:extLst>
          </p:cNvPr>
          <p:cNvSpPr>
            <a:spLocks noChangeArrowheads="1"/>
          </p:cNvSpPr>
          <p:nvPr/>
        </p:nvSpPr>
        <p:spPr bwMode="auto">
          <a:xfrm>
            <a:off x="1" y="613459"/>
            <a:ext cx="5939482" cy="5507578"/>
          </a:xfrm>
          <a:custGeom>
            <a:avLst/>
            <a:gdLst>
              <a:gd name="connsiteX0" fmla="*/ 0 w 5939482"/>
              <a:gd name="connsiteY0" fmla="*/ 0 h 5507578"/>
              <a:gd name="connsiteX1" fmla="*/ 3185693 w 5939482"/>
              <a:gd name="connsiteY1" fmla="*/ 0 h 5507578"/>
              <a:gd name="connsiteX2" fmla="*/ 5939482 w 5939482"/>
              <a:gd name="connsiteY2" fmla="*/ 2753789 h 5507578"/>
              <a:gd name="connsiteX3" fmla="*/ 3185693 w 5939482"/>
              <a:gd name="connsiteY3" fmla="*/ 5507578 h 5507578"/>
              <a:gd name="connsiteX4" fmla="*/ 0 w 5939482"/>
              <a:gd name="connsiteY4" fmla="*/ 5507578 h 5507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9482" h="5507578">
                <a:moveTo>
                  <a:pt x="0" y="0"/>
                </a:moveTo>
                <a:lnTo>
                  <a:pt x="3185693" y="0"/>
                </a:lnTo>
                <a:cubicBezTo>
                  <a:pt x="4706569" y="0"/>
                  <a:pt x="5939482" y="1232913"/>
                  <a:pt x="5939482" y="2753789"/>
                </a:cubicBezTo>
                <a:cubicBezTo>
                  <a:pt x="5939482" y="4274665"/>
                  <a:pt x="4706569" y="5507578"/>
                  <a:pt x="3185693" y="5507578"/>
                </a:cubicBezTo>
                <a:lnTo>
                  <a:pt x="0" y="5507578"/>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IN">
              <a:solidFill>
                <a:schemeClr val="tx1"/>
              </a:solidFill>
            </a:endParaRPr>
          </a:p>
        </p:txBody>
      </p:sp>
      <p:sp>
        <p:nvSpPr>
          <p:cNvPr id="29" name="Picture Placeholder 28">
            <a:extLst>
              <a:ext uri="{FF2B5EF4-FFF2-40B4-BE49-F238E27FC236}">
                <a16:creationId xmlns:a16="http://schemas.microsoft.com/office/drawing/2014/main" id="{519FE4EB-6A6F-4755-A184-D502E482BCBD}"/>
              </a:ext>
            </a:extLst>
          </p:cNvPr>
          <p:cNvSpPr>
            <a:spLocks noGrp="1"/>
          </p:cNvSpPr>
          <p:nvPr>
            <p:ph type="pic" sz="quarter" idx="15" hasCustomPrompt="1"/>
          </p:nvPr>
        </p:nvSpPr>
        <p:spPr>
          <a:xfrm>
            <a:off x="0" y="808038"/>
            <a:ext cx="3348038" cy="5120322"/>
          </a:xfrm>
          <a:blipFill>
            <a:blip r:embed="rId2"/>
            <a:stretch>
              <a:fillRect/>
            </a:stretch>
          </a:blipFill>
        </p:spPr>
        <p:txBody>
          <a:bodyP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9" name="Freeform 986">
            <a:extLst>
              <a:ext uri="{FF2B5EF4-FFF2-40B4-BE49-F238E27FC236}">
                <a16:creationId xmlns:a16="http://schemas.microsoft.com/office/drawing/2014/main" id="{A3D49E7A-8CB6-4DA7-A343-69D7AE6C07AB}"/>
              </a:ext>
            </a:extLst>
          </p:cNvPr>
          <p:cNvSpPr>
            <a:spLocks/>
          </p:cNvSpPr>
          <p:nvPr/>
        </p:nvSpPr>
        <p:spPr bwMode="auto">
          <a:xfrm>
            <a:off x="3349888" y="1309250"/>
            <a:ext cx="2902632" cy="2058671"/>
          </a:xfrm>
          <a:custGeom>
            <a:avLst/>
            <a:gdLst>
              <a:gd name="T0" fmla="*/ 2281 w 2292"/>
              <a:gd name="T1" fmla="*/ 1392 h 1621"/>
              <a:gd name="T2" fmla="*/ 2112 w 2292"/>
              <a:gd name="T3" fmla="*/ 729 h 1621"/>
              <a:gd name="T4" fmla="*/ 1621 w 2292"/>
              <a:gd name="T5" fmla="*/ 0 h 1621"/>
              <a:gd name="T6" fmla="*/ 0 w 2292"/>
              <a:gd name="T7" fmla="*/ 1621 h 1621"/>
              <a:gd name="T8" fmla="*/ 2292 w 2292"/>
              <a:gd name="T9" fmla="*/ 1621 h 1621"/>
              <a:gd name="T10" fmla="*/ 2292 w 2292"/>
              <a:gd name="T11" fmla="*/ 1621 h 1621"/>
              <a:gd name="T12" fmla="*/ 2281 w 2292"/>
              <a:gd name="T13" fmla="*/ 1392 h 1621"/>
            </a:gdLst>
            <a:ahLst/>
            <a:cxnLst>
              <a:cxn ang="0">
                <a:pos x="T0" y="T1"/>
              </a:cxn>
              <a:cxn ang="0">
                <a:pos x="T2" y="T3"/>
              </a:cxn>
              <a:cxn ang="0">
                <a:pos x="T4" y="T5"/>
              </a:cxn>
              <a:cxn ang="0">
                <a:pos x="T6" y="T7"/>
              </a:cxn>
              <a:cxn ang="0">
                <a:pos x="T8" y="T9"/>
              </a:cxn>
              <a:cxn ang="0">
                <a:pos x="T10" y="T11"/>
              </a:cxn>
              <a:cxn ang="0">
                <a:pos x="T12" y="T13"/>
              </a:cxn>
            </a:cxnLst>
            <a:rect l="0" t="0" r="r" b="b"/>
            <a:pathLst>
              <a:path w="2292" h="1621">
                <a:moveTo>
                  <a:pt x="2281" y="1392"/>
                </a:moveTo>
                <a:cubicBezTo>
                  <a:pt x="2258" y="1163"/>
                  <a:pt x="2201" y="941"/>
                  <a:pt x="2112" y="729"/>
                </a:cubicBezTo>
                <a:cubicBezTo>
                  <a:pt x="1996" y="456"/>
                  <a:pt x="1831" y="211"/>
                  <a:pt x="1621" y="0"/>
                </a:cubicBezTo>
                <a:cubicBezTo>
                  <a:pt x="0" y="1621"/>
                  <a:pt x="0" y="1621"/>
                  <a:pt x="0" y="1621"/>
                </a:cubicBezTo>
                <a:cubicBezTo>
                  <a:pt x="2292" y="1621"/>
                  <a:pt x="2292" y="1621"/>
                  <a:pt x="2292" y="1621"/>
                </a:cubicBezTo>
                <a:cubicBezTo>
                  <a:pt x="2292" y="1621"/>
                  <a:pt x="2292" y="1621"/>
                  <a:pt x="2292" y="1621"/>
                </a:cubicBezTo>
                <a:cubicBezTo>
                  <a:pt x="2292" y="1544"/>
                  <a:pt x="2288" y="1468"/>
                  <a:pt x="2281" y="1392"/>
                </a:cubicBezTo>
                <a:close/>
              </a:path>
            </a:pathLst>
          </a:custGeom>
          <a:solidFill>
            <a:schemeClr val="accent2"/>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IN">
              <a:solidFill>
                <a:schemeClr val="tx1"/>
              </a:solidFill>
            </a:endParaRPr>
          </a:p>
        </p:txBody>
      </p:sp>
      <p:sp>
        <p:nvSpPr>
          <p:cNvPr id="10" name="Freeform 987">
            <a:extLst>
              <a:ext uri="{FF2B5EF4-FFF2-40B4-BE49-F238E27FC236}">
                <a16:creationId xmlns:a16="http://schemas.microsoft.com/office/drawing/2014/main" id="{D7BCD170-638D-469F-B35F-5B757A284AC3}"/>
              </a:ext>
            </a:extLst>
          </p:cNvPr>
          <p:cNvSpPr>
            <a:spLocks/>
          </p:cNvSpPr>
          <p:nvPr/>
        </p:nvSpPr>
        <p:spPr bwMode="auto">
          <a:xfrm>
            <a:off x="3349888" y="457200"/>
            <a:ext cx="2053279" cy="2910721"/>
          </a:xfrm>
          <a:custGeom>
            <a:avLst/>
            <a:gdLst>
              <a:gd name="T0" fmla="*/ 1621 w 1621"/>
              <a:gd name="T1" fmla="*/ 671 h 2292"/>
              <a:gd name="T2" fmla="*/ 1429 w 1621"/>
              <a:gd name="T3" fmla="*/ 500 h 2292"/>
              <a:gd name="T4" fmla="*/ 892 w 1621"/>
              <a:gd name="T5" fmla="*/ 180 h 2292"/>
              <a:gd name="T6" fmla="*/ 0 w 1621"/>
              <a:gd name="T7" fmla="*/ 0 h 2292"/>
              <a:gd name="T8" fmla="*/ 0 w 1621"/>
              <a:gd name="T9" fmla="*/ 2292 h 2292"/>
              <a:gd name="T10" fmla="*/ 0 w 1621"/>
              <a:gd name="T11" fmla="*/ 2292 h 2292"/>
              <a:gd name="T12" fmla="*/ 1621 w 1621"/>
              <a:gd name="T13" fmla="*/ 671 h 2292"/>
              <a:gd name="T14" fmla="*/ 1621 w 1621"/>
              <a:gd name="T15" fmla="*/ 671 h 22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1" h="2292">
                <a:moveTo>
                  <a:pt x="1621" y="671"/>
                </a:moveTo>
                <a:cubicBezTo>
                  <a:pt x="1559" y="610"/>
                  <a:pt x="1495" y="553"/>
                  <a:pt x="1429" y="500"/>
                </a:cubicBezTo>
                <a:cubicBezTo>
                  <a:pt x="1265" y="369"/>
                  <a:pt x="1086" y="262"/>
                  <a:pt x="892" y="180"/>
                </a:cubicBezTo>
                <a:cubicBezTo>
                  <a:pt x="609" y="61"/>
                  <a:pt x="309" y="0"/>
                  <a:pt x="0" y="0"/>
                </a:cubicBezTo>
                <a:cubicBezTo>
                  <a:pt x="0" y="2292"/>
                  <a:pt x="0" y="2292"/>
                  <a:pt x="0" y="2292"/>
                </a:cubicBezTo>
                <a:cubicBezTo>
                  <a:pt x="0" y="2292"/>
                  <a:pt x="0" y="2292"/>
                  <a:pt x="0" y="2292"/>
                </a:cubicBezTo>
                <a:cubicBezTo>
                  <a:pt x="1621" y="671"/>
                  <a:pt x="1621" y="671"/>
                  <a:pt x="1621" y="671"/>
                </a:cubicBezTo>
                <a:cubicBezTo>
                  <a:pt x="1621" y="671"/>
                  <a:pt x="1621" y="671"/>
                  <a:pt x="1621" y="671"/>
                </a:cubicBezTo>
                <a:close/>
              </a:path>
            </a:pathLst>
          </a:custGeom>
          <a:solidFill>
            <a:schemeClr val="accent1"/>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IN">
              <a:solidFill>
                <a:schemeClr val="tx1"/>
              </a:solidFill>
            </a:endParaRPr>
          </a:p>
        </p:txBody>
      </p:sp>
      <p:sp>
        <p:nvSpPr>
          <p:cNvPr id="11" name="Freeform 988">
            <a:extLst>
              <a:ext uri="{FF2B5EF4-FFF2-40B4-BE49-F238E27FC236}">
                <a16:creationId xmlns:a16="http://schemas.microsoft.com/office/drawing/2014/main" id="{22C7403C-A4C1-4C38-A75A-FB7E21F355BD}"/>
              </a:ext>
            </a:extLst>
          </p:cNvPr>
          <p:cNvSpPr>
            <a:spLocks/>
          </p:cNvSpPr>
          <p:nvPr/>
        </p:nvSpPr>
        <p:spPr bwMode="auto">
          <a:xfrm>
            <a:off x="3349888" y="3367920"/>
            <a:ext cx="2902632" cy="2055975"/>
          </a:xfrm>
          <a:custGeom>
            <a:avLst/>
            <a:gdLst>
              <a:gd name="T0" fmla="*/ 2281 w 2292"/>
              <a:gd name="T1" fmla="*/ 229 h 1620"/>
              <a:gd name="T2" fmla="*/ 2112 w 2292"/>
              <a:gd name="T3" fmla="*/ 892 h 1620"/>
              <a:gd name="T4" fmla="*/ 1621 w 2292"/>
              <a:gd name="T5" fmla="*/ 1620 h 1620"/>
              <a:gd name="T6" fmla="*/ 0 w 2292"/>
              <a:gd name="T7" fmla="*/ 0 h 1620"/>
              <a:gd name="T8" fmla="*/ 2292 w 2292"/>
              <a:gd name="T9" fmla="*/ 0 h 1620"/>
              <a:gd name="T10" fmla="*/ 2292 w 2292"/>
              <a:gd name="T11" fmla="*/ 0 h 1620"/>
              <a:gd name="T12" fmla="*/ 2281 w 2292"/>
              <a:gd name="T13" fmla="*/ 229 h 1620"/>
            </a:gdLst>
            <a:ahLst/>
            <a:cxnLst>
              <a:cxn ang="0">
                <a:pos x="T0" y="T1"/>
              </a:cxn>
              <a:cxn ang="0">
                <a:pos x="T2" y="T3"/>
              </a:cxn>
              <a:cxn ang="0">
                <a:pos x="T4" y="T5"/>
              </a:cxn>
              <a:cxn ang="0">
                <a:pos x="T6" y="T7"/>
              </a:cxn>
              <a:cxn ang="0">
                <a:pos x="T8" y="T9"/>
              </a:cxn>
              <a:cxn ang="0">
                <a:pos x="T10" y="T11"/>
              </a:cxn>
              <a:cxn ang="0">
                <a:pos x="T12" y="T13"/>
              </a:cxn>
            </a:cxnLst>
            <a:rect l="0" t="0" r="r" b="b"/>
            <a:pathLst>
              <a:path w="2292" h="1620">
                <a:moveTo>
                  <a:pt x="2281" y="229"/>
                </a:moveTo>
                <a:cubicBezTo>
                  <a:pt x="2258" y="457"/>
                  <a:pt x="2201" y="680"/>
                  <a:pt x="2112" y="892"/>
                </a:cubicBezTo>
                <a:cubicBezTo>
                  <a:pt x="1996" y="1165"/>
                  <a:pt x="1831" y="1410"/>
                  <a:pt x="1621" y="1620"/>
                </a:cubicBezTo>
                <a:cubicBezTo>
                  <a:pt x="0" y="0"/>
                  <a:pt x="0" y="0"/>
                  <a:pt x="0" y="0"/>
                </a:cubicBezTo>
                <a:cubicBezTo>
                  <a:pt x="2292" y="0"/>
                  <a:pt x="2292" y="0"/>
                  <a:pt x="2292" y="0"/>
                </a:cubicBezTo>
                <a:cubicBezTo>
                  <a:pt x="2292" y="0"/>
                  <a:pt x="2292" y="0"/>
                  <a:pt x="2292" y="0"/>
                </a:cubicBezTo>
                <a:cubicBezTo>
                  <a:pt x="2292" y="77"/>
                  <a:pt x="2288" y="153"/>
                  <a:pt x="2281" y="229"/>
                </a:cubicBezTo>
                <a:close/>
              </a:path>
            </a:pathLst>
          </a:custGeom>
          <a:solidFill>
            <a:schemeClr val="accent1"/>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IN">
              <a:solidFill>
                <a:schemeClr val="tx1"/>
              </a:solidFill>
            </a:endParaRPr>
          </a:p>
        </p:txBody>
      </p:sp>
      <p:sp>
        <p:nvSpPr>
          <p:cNvPr id="12" name="Freeform 989">
            <a:extLst>
              <a:ext uri="{FF2B5EF4-FFF2-40B4-BE49-F238E27FC236}">
                <a16:creationId xmlns:a16="http://schemas.microsoft.com/office/drawing/2014/main" id="{8003D753-78BC-49F6-A75D-DB2B5E40F44B}"/>
              </a:ext>
            </a:extLst>
          </p:cNvPr>
          <p:cNvSpPr>
            <a:spLocks/>
          </p:cNvSpPr>
          <p:nvPr/>
        </p:nvSpPr>
        <p:spPr bwMode="auto">
          <a:xfrm>
            <a:off x="3349888" y="3367920"/>
            <a:ext cx="2053279" cy="2909373"/>
          </a:xfrm>
          <a:custGeom>
            <a:avLst/>
            <a:gdLst>
              <a:gd name="T0" fmla="*/ 1621 w 1621"/>
              <a:gd name="T1" fmla="*/ 1620 h 2292"/>
              <a:gd name="T2" fmla="*/ 1429 w 1621"/>
              <a:gd name="T3" fmla="*/ 1792 h 2292"/>
              <a:gd name="T4" fmla="*/ 892 w 1621"/>
              <a:gd name="T5" fmla="*/ 2111 h 2292"/>
              <a:gd name="T6" fmla="*/ 0 w 1621"/>
              <a:gd name="T7" fmla="*/ 2292 h 2292"/>
              <a:gd name="T8" fmla="*/ 0 w 1621"/>
              <a:gd name="T9" fmla="*/ 0 h 2292"/>
              <a:gd name="T10" fmla="*/ 0 w 1621"/>
              <a:gd name="T11" fmla="*/ 0 h 2292"/>
              <a:gd name="T12" fmla="*/ 1621 w 1621"/>
              <a:gd name="T13" fmla="*/ 1620 h 2292"/>
              <a:gd name="T14" fmla="*/ 1621 w 1621"/>
              <a:gd name="T15" fmla="*/ 1620 h 22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1" h="2292">
                <a:moveTo>
                  <a:pt x="1621" y="1620"/>
                </a:moveTo>
                <a:cubicBezTo>
                  <a:pt x="1559" y="1681"/>
                  <a:pt x="1495" y="1739"/>
                  <a:pt x="1429" y="1792"/>
                </a:cubicBezTo>
                <a:cubicBezTo>
                  <a:pt x="1265" y="1922"/>
                  <a:pt x="1086" y="2029"/>
                  <a:pt x="892" y="2111"/>
                </a:cubicBezTo>
                <a:cubicBezTo>
                  <a:pt x="610" y="2231"/>
                  <a:pt x="309" y="2292"/>
                  <a:pt x="0" y="2292"/>
                </a:cubicBezTo>
                <a:cubicBezTo>
                  <a:pt x="0" y="0"/>
                  <a:pt x="0" y="0"/>
                  <a:pt x="0" y="0"/>
                </a:cubicBezTo>
                <a:cubicBezTo>
                  <a:pt x="0" y="0"/>
                  <a:pt x="0" y="0"/>
                  <a:pt x="0" y="0"/>
                </a:cubicBezTo>
                <a:cubicBezTo>
                  <a:pt x="1621" y="1620"/>
                  <a:pt x="1621" y="1620"/>
                  <a:pt x="1621" y="1620"/>
                </a:cubicBezTo>
                <a:cubicBezTo>
                  <a:pt x="1621" y="1620"/>
                  <a:pt x="1621" y="1620"/>
                  <a:pt x="1621" y="1620"/>
                </a:cubicBezTo>
                <a:close/>
              </a:path>
            </a:pathLst>
          </a:custGeom>
          <a:solidFill>
            <a:schemeClr val="accent2"/>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IN">
              <a:solidFill>
                <a:schemeClr val="tx1"/>
              </a:solidFill>
            </a:endParaRPr>
          </a:p>
        </p:txBody>
      </p:sp>
      <p:sp>
        <p:nvSpPr>
          <p:cNvPr id="15" name="Rectangle 14">
            <a:extLst>
              <a:ext uri="{FF2B5EF4-FFF2-40B4-BE49-F238E27FC236}">
                <a16:creationId xmlns:a16="http://schemas.microsoft.com/office/drawing/2014/main" id="{9490264A-30E8-4690-89AA-4EA01E42649E}"/>
              </a:ext>
            </a:extLst>
          </p:cNvPr>
          <p:cNvSpPr/>
          <p:nvPr/>
        </p:nvSpPr>
        <p:spPr bwMode="auto">
          <a:xfrm>
            <a:off x="4370875" y="2511729"/>
            <a:ext cx="1483647" cy="473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defTabSz="932472" fontAlgn="base">
              <a:spcBef>
                <a:spcPct val="0"/>
              </a:spcBef>
              <a:spcAft>
                <a:spcPct val="0"/>
              </a:spcAft>
            </a:pPr>
            <a:endParaRPr lang="en-US" sz="1600" b="1">
              <a:solidFill>
                <a:schemeClr val="tx1"/>
              </a:solidFill>
              <a:latin typeface="+mj-lt"/>
              <a:ea typeface="Segoe UI" pitchFamily="34" charset="0"/>
              <a:cs typeface="Segoe UI" pitchFamily="34" charset="0"/>
            </a:endParaRPr>
          </a:p>
        </p:txBody>
      </p:sp>
      <p:sp>
        <p:nvSpPr>
          <p:cNvPr id="25" name="Text Placeholder 19">
            <a:extLst>
              <a:ext uri="{FF2B5EF4-FFF2-40B4-BE49-F238E27FC236}">
                <a16:creationId xmlns:a16="http://schemas.microsoft.com/office/drawing/2014/main" id="{BA6F31C7-261A-4508-AEE6-086554939AEB}"/>
              </a:ext>
            </a:extLst>
          </p:cNvPr>
          <p:cNvSpPr>
            <a:spLocks noGrp="1"/>
          </p:cNvSpPr>
          <p:nvPr>
            <p:ph type="body" sz="quarter" idx="14" hasCustomPrompt="1"/>
          </p:nvPr>
        </p:nvSpPr>
        <p:spPr>
          <a:xfrm>
            <a:off x="0" y="4678706"/>
            <a:ext cx="3348038" cy="861774"/>
          </a:xfrm>
          <a:solidFill>
            <a:schemeClr val="accent1">
              <a:alpha val="80000"/>
            </a:schemeClr>
          </a:solidFill>
        </p:spPr>
        <p:txBody>
          <a:bodyPr rIns="182880" anchor="ctr"/>
          <a:lstStyle>
            <a:lvl1pPr marL="0" marR="0" indent="0" algn="r" defTabSz="932472" rtl="0" eaLnBrk="1" fontAlgn="base" latinLnBrk="0" hangingPunct="1">
              <a:lnSpc>
                <a:spcPct val="100000"/>
              </a:lnSpc>
              <a:spcBef>
                <a:spcPct val="0"/>
              </a:spcBef>
              <a:spcAft>
                <a:spcPct val="0"/>
              </a:spcAft>
              <a:buClrTx/>
              <a:buSzTx/>
              <a:buFontTx/>
              <a:buNone/>
              <a:tabLst/>
              <a:defRPr sz="1800">
                <a:solidFill>
                  <a:schemeClr val="tx1"/>
                </a:solidFill>
                <a:latin typeface="+mj-lt"/>
              </a:defRPr>
            </a:lvl1pPr>
            <a:lvl2pPr marL="228600" indent="0" algn="r">
              <a:buNone/>
              <a:defRPr sz="1600">
                <a:solidFill>
                  <a:schemeClr val="bg1"/>
                </a:solidFill>
                <a:latin typeface="+mj-lt"/>
              </a:defRPr>
            </a:lvl2pPr>
            <a:lvl3pPr marL="457200" indent="0" algn="r">
              <a:buNone/>
              <a:defRPr sz="1600">
                <a:solidFill>
                  <a:schemeClr val="bg1"/>
                </a:solidFill>
                <a:latin typeface="+mj-lt"/>
              </a:defRPr>
            </a:lvl3pPr>
            <a:lvl4pPr marL="661988" indent="0" algn="r">
              <a:buNone/>
              <a:defRPr sz="1600">
                <a:solidFill>
                  <a:schemeClr val="bg1"/>
                </a:solidFill>
                <a:latin typeface="+mj-lt"/>
              </a:defRPr>
            </a:lvl4pPr>
            <a:lvl5pPr marL="855663" indent="0" algn="r">
              <a:buNone/>
              <a:defRPr sz="1600">
                <a:solidFill>
                  <a:schemeClr val="bg1"/>
                </a:solidFill>
                <a:latin typeface="+mj-lt"/>
              </a:defRPr>
            </a:lvl5p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mj-lt"/>
                <a:ea typeface="Segoe UI" pitchFamily="34" charset="0"/>
                <a:cs typeface="Segoe UI" panose="020B0502040204020203" pitchFamily="34" charset="0"/>
              </a:rPr>
              <a:t>Title hoes</a:t>
            </a:r>
            <a:br>
              <a:rPr kumimoji="0" lang="en-US" sz="2800" b="0" i="0" u="none" strike="noStrike" kern="1200" cap="none" spc="0" normalizeH="0" baseline="0" noProof="0">
                <a:ln>
                  <a:noFill/>
                </a:ln>
                <a:solidFill>
                  <a:srgbClr val="FFFFFF"/>
                </a:solidFill>
                <a:effectLst/>
                <a:uLnTx/>
                <a:uFillTx/>
                <a:latin typeface="+mj-lt"/>
                <a:ea typeface="Segoe UI" pitchFamily="34" charset="0"/>
                <a:cs typeface="Segoe UI" panose="020B0502040204020203" pitchFamily="34" charset="0"/>
              </a:rPr>
            </a:br>
            <a:r>
              <a:rPr kumimoji="0" lang="en-US" sz="2800" b="0" i="0" u="none" strike="noStrike" kern="1200" cap="none" spc="0" normalizeH="0" baseline="0" noProof="0">
                <a:ln>
                  <a:noFill/>
                </a:ln>
                <a:solidFill>
                  <a:srgbClr val="FFFFFF"/>
                </a:solidFill>
                <a:effectLst/>
                <a:uLnTx/>
                <a:uFillTx/>
                <a:latin typeface="+mj-lt"/>
                <a:ea typeface="Segoe UI" pitchFamily="34" charset="0"/>
                <a:cs typeface="Segoe UI" panose="020B0502040204020203" pitchFamily="34" charset="0"/>
              </a:rPr>
              <a:t>here</a:t>
            </a:r>
          </a:p>
        </p:txBody>
      </p:sp>
      <p:sp>
        <p:nvSpPr>
          <p:cNvPr id="5" name="Text Placeholder 4">
            <a:extLst>
              <a:ext uri="{FF2B5EF4-FFF2-40B4-BE49-F238E27FC236}">
                <a16:creationId xmlns:a16="http://schemas.microsoft.com/office/drawing/2014/main" id="{AB05302D-08FA-42A8-8942-612809552644}"/>
              </a:ext>
            </a:extLst>
          </p:cNvPr>
          <p:cNvSpPr>
            <a:spLocks noGrp="1"/>
          </p:cNvSpPr>
          <p:nvPr>
            <p:ph type="body" sz="quarter" idx="21" hasCustomPrompt="1"/>
          </p:nvPr>
        </p:nvSpPr>
        <p:spPr>
          <a:xfrm>
            <a:off x="3597275" y="1209675"/>
            <a:ext cx="1322388" cy="492443"/>
          </a:xfrm>
        </p:spPr>
        <p:txBody>
          <a:bodyPr/>
          <a:lstStyle>
            <a:lvl1pPr marL="0" indent="0" algn="r">
              <a:buNone/>
              <a:defRPr sz="1600">
                <a:solidFill>
                  <a:schemeClr val="tx1"/>
                </a:solidFill>
                <a:latin typeface="+mj-lt"/>
              </a:defRPr>
            </a:lvl1pPr>
            <a:lvl2pPr marL="228600" indent="0" algn="r">
              <a:buNone/>
              <a:defRPr sz="1600">
                <a:solidFill>
                  <a:schemeClr val="tx1"/>
                </a:solidFill>
                <a:latin typeface="+mj-lt"/>
              </a:defRPr>
            </a:lvl2pPr>
            <a:lvl3pPr marL="457200" indent="0" algn="r">
              <a:buNone/>
              <a:defRPr sz="1600">
                <a:solidFill>
                  <a:schemeClr val="tx1"/>
                </a:solidFill>
                <a:latin typeface="+mj-lt"/>
              </a:defRPr>
            </a:lvl3pPr>
            <a:lvl4pPr marL="661988" indent="0" algn="r">
              <a:buNone/>
              <a:defRPr sz="1600">
                <a:solidFill>
                  <a:schemeClr val="tx1"/>
                </a:solidFill>
                <a:latin typeface="+mj-lt"/>
              </a:defRPr>
            </a:lvl4pPr>
            <a:lvl5pPr marL="855663" indent="0" algn="r">
              <a:buNone/>
              <a:defRPr sz="1600">
                <a:solidFill>
                  <a:schemeClr val="tx1"/>
                </a:solidFill>
                <a:latin typeface="+mj-lt"/>
              </a:defRPr>
            </a:lvl5pPr>
          </a:lstStyle>
          <a:p>
            <a:pPr lvl="0"/>
            <a:r>
              <a:rPr lang="en-US"/>
              <a:t>Lorem ipsum dolor </a:t>
            </a:r>
          </a:p>
        </p:txBody>
      </p:sp>
      <p:sp>
        <p:nvSpPr>
          <p:cNvPr id="26" name="Text Placeholder 4">
            <a:extLst>
              <a:ext uri="{FF2B5EF4-FFF2-40B4-BE49-F238E27FC236}">
                <a16:creationId xmlns:a16="http://schemas.microsoft.com/office/drawing/2014/main" id="{B2A8CF0F-B6CC-425C-896F-B0A729817F5B}"/>
              </a:ext>
            </a:extLst>
          </p:cNvPr>
          <p:cNvSpPr>
            <a:spLocks noGrp="1"/>
          </p:cNvSpPr>
          <p:nvPr>
            <p:ph type="body" sz="quarter" idx="22" hasCustomPrompt="1"/>
          </p:nvPr>
        </p:nvSpPr>
        <p:spPr>
          <a:xfrm>
            <a:off x="4532134" y="2652395"/>
            <a:ext cx="1322388" cy="492443"/>
          </a:xfrm>
        </p:spPr>
        <p:txBody>
          <a:bodyPr/>
          <a:lstStyle>
            <a:lvl1pPr marL="0" indent="0" algn="r">
              <a:buNone/>
              <a:defRPr sz="1600">
                <a:solidFill>
                  <a:schemeClr val="tx1"/>
                </a:solidFill>
                <a:latin typeface="+mj-lt"/>
              </a:defRPr>
            </a:lvl1pPr>
            <a:lvl2pPr marL="228600" indent="0" algn="r">
              <a:buNone/>
              <a:defRPr sz="1600">
                <a:solidFill>
                  <a:schemeClr val="tx1"/>
                </a:solidFill>
                <a:latin typeface="+mj-lt"/>
              </a:defRPr>
            </a:lvl2pPr>
            <a:lvl3pPr marL="457200" indent="0" algn="r">
              <a:buNone/>
              <a:defRPr sz="1600">
                <a:solidFill>
                  <a:schemeClr val="tx1"/>
                </a:solidFill>
                <a:latin typeface="+mj-lt"/>
              </a:defRPr>
            </a:lvl3pPr>
            <a:lvl4pPr marL="661988" indent="0" algn="r">
              <a:buNone/>
              <a:defRPr sz="1600">
                <a:solidFill>
                  <a:schemeClr val="tx1"/>
                </a:solidFill>
                <a:latin typeface="+mj-lt"/>
              </a:defRPr>
            </a:lvl4pPr>
            <a:lvl5pPr marL="855663" indent="0" algn="r">
              <a:buNone/>
              <a:defRPr sz="1600">
                <a:solidFill>
                  <a:schemeClr val="tx1"/>
                </a:solidFill>
                <a:latin typeface="+mj-lt"/>
              </a:defRPr>
            </a:lvl5pPr>
          </a:lstStyle>
          <a:p>
            <a:pPr lvl="0"/>
            <a:r>
              <a:rPr lang="en-US"/>
              <a:t>Lorem ipsum dolor </a:t>
            </a:r>
          </a:p>
        </p:txBody>
      </p:sp>
      <p:sp>
        <p:nvSpPr>
          <p:cNvPr id="28" name="Text Placeholder 4">
            <a:extLst>
              <a:ext uri="{FF2B5EF4-FFF2-40B4-BE49-F238E27FC236}">
                <a16:creationId xmlns:a16="http://schemas.microsoft.com/office/drawing/2014/main" id="{D45C6CF3-57AB-43FA-AB05-6A2309F0AE07}"/>
              </a:ext>
            </a:extLst>
          </p:cNvPr>
          <p:cNvSpPr>
            <a:spLocks noGrp="1"/>
          </p:cNvSpPr>
          <p:nvPr>
            <p:ph type="body" sz="quarter" idx="23" hasCustomPrompt="1"/>
          </p:nvPr>
        </p:nvSpPr>
        <p:spPr>
          <a:xfrm>
            <a:off x="4532134" y="3871595"/>
            <a:ext cx="1322388" cy="492443"/>
          </a:xfrm>
        </p:spPr>
        <p:txBody>
          <a:bodyPr/>
          <a:lstStyle>
            <a:lvl1pPr marL="0" indent="0" algn="r">
              <a:buNone/>
              <a:defRPr sz="1600">
                <a:solidFill>
                  <a:schemeClr val="tx1"/>
                </a:solidFill>
                <a:latin typeface="+mj-lt"/>
              </a:defRPr>
            </a:lvl1pPr>
            <a:lvl2pPr marL="228600" indent="0" algn="r">
              <a:buNone/>
              <a:defRPr sz="1600">
                <a:solidFill>
                  <a:schemeClr val="tx1"/>
                </a:solidFill>
                <a:latin typeface="+mj-lt"/>
              </a:defRPr>
            </a:lvl2pPr>
            <a:lvl3pPr marL="457200" indent="0" algn="r">
              <a:buNone/>
              <a:defRPr sz="1600">
                <a:solidFill>
                  <a:schemeClr val="tx1"/>
                </a:solidFill>
                <a:latin typeface="+mj-lt"/>
              </a:defRPr>
            </a:lvl3pPr>
            <a:lvl4pPr marL="661988" indent="0" algn="r">
              <a:buNone/>
              <a:defRPr sz="1600">
                <a:solidFill>
                  <a:schemeClr val="tx1"/>
                </a:solidFill>
                <a:latin typeface="+mj-lt"/>
              </a:defRPr>
            </a:lvl4pPr>
            <a:lvl5pPr marL="855663" indent="0" algn="r">
              <a:buNone/>
              <a:defRPr sz="1600">
                <a:solidFill>
                  <a:schemeClr val="tx1"/>
                </a:solidFill>
                <a:latin typeface="+mj-lt"/>
              </a:defRPr>
            </a:lvl5pPr>
          </a:lstStyle>
          <a:p>
            <a:pPr lvl="0"/>
            <a:r>
              <a:rPr lang="en-US"/>
              <a:t>Lorem ipsum dolor </a:t>
            </a:r>
          </a:p>
        </p:txBody>
      </p:sp>
      <p:sp>
        <p:nvSpPr>
          <p:cNvPr id="30" name="Text Placeholder 4">
            <a:extLst>
              <a:ext uri="{FF2B5EF4-FFF2-40B4-BE49-F238E27FC236}">
                <a16:creationId xmlns:a16="http://schemas.microsoft.com/office/drawing/2014/main" id="{F394A0C9-9B77-4587-AF8F-16EE93F153C4}"/>
              </a:ext>
            </a:extLst>
          </p:cNvPr>
          <p:cNvSpPr>
            <a:spLocks noGrp="1"/>
          </p:cNvSpPr>
          <p:nvPr>
            <p:ph type="body" sz="quarter" idx="24" hasCustomPrompt="1"/>
          </p:nvPr>
        </p:nvSpPr>
        <p:spPr>
          <a:xfrm>
            <a:off x="3597275" y="5155882"/>
            <a:ext cx="1322388" cy="492443"/>
          </a:xfrm>
        </p:spPr>
        <p:txBody>
          <a:bodyPr/>
          <a:lstStyle>
            <a:lvl1pPr marL="0" indent="0" algn="r">
              <a:buNone/>
              <a:defRPr sz="1600">
                <a:solidFill>
                  <a:schemeClr val="tx1"/>
                </a:solidFill>
                <a:latin typeface="+mj-lt"/>
              </a:defRPr>
            </a:lvl1pPr>
            <a:lvl2pPr marL="228600" indent="0" algn="r">
              <a:buNone/>
              <a:defRPr sz="1600">
                <a:solidFill>
                  <a:schemeClr val="tx1"/>
                </a:solidFill>
                <a:latin typeface="+mj-lt"/>
              </a:defRPr>
            </a:lvl2pPr>
            <a:lvl3pPr marL="457200" indent="0" algn="r">
              <a:buNone/>
              <a:defRPr sz="1600">
                <a:solidFill>
                  <a:schemeClr val="tx1"/>
                </a:solidFill>
                <a:latin typeface="+mj-lt"/>
              </a:defRPr>
            </a:lvl3pPr>
            <a:lvl4pPr marL="661988" indent="0" algn="r">
              <a:buNone/>
              <a:defRPr sz="1600">
                <a:solidFill>
                  <a:schemeClr val="tx1"/>
                </a:solidFill>
                <a:latin typeface="+mj-lt"/>
              </a:defRPr>
            </a:lvl4pPr>
            <a:lvl5pPr marL="855663" indent="0" algn="r">
              <a:buNone/>
              <a:defRPr sz="1600">
                <a:solidFill>
                  <a:schemeClr val="tx1"/>
                </a:solidFill>
                <a:latin typeface="+mj-lt"/>
              </a:defRPr>
            </a:lvl5pPr>
          </a:lstStyle>
          <a:p>
            <a:pPr lvl="0"/>
            <a:r>
              <a:rPr lang="en-US"/>
              <a:t>Lorem ipsum dolor </a:t>
            </a:r>
          </a:p>
        </p:txBody>
      </p:sp>
      <p:sp>
        <p:nvSpPr>
          <p:cNvPr id="6" name="Rectangle 5">
            <a:extLst>
              <a:ext uri="{FF2B5EF4-FFF2-40B4-BE49-F238E27FC236}">
                <a16:creationId xmlns:a16="http://schemas.microsoft.com/office/drawing/2014/main" id="{5DA6E210-24BB-4CFB-93D1-767525B543B0}"/>
              </a:ext>
            </a:extLst>
          </p:cNvPr>
          <p:cNvSpPr/>
          <p:nvPr/>
        </p:nvSpPr>
        <p:spPr bwMode="auto">
          <a:xfrm>
            <a:off x="11561200" y="457200"/>
            <a:ext cx="45720" cy="1371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CF0F8753-ADDF-46AA-8BC9-E6E2F2F29266}"/>
              </a:ext>
            </a:extLst>
          </p:cNvPr>
          <p:cNvSpPr/>
          <p:nvPr/>
        </p:nvSpPr>
        <p:spPr bwMode="auto">
          <a:xfrm>
            <a:off x="11561200" y="1940140"/>
            <a:ext cx="45720" cy="1371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EDE38359-05AB-4B35-9550-BB840CDE4ED7}"/>
              </a:ext>
            </a:extLst>
          </p:cNvPr>
          <p:cNvSpPr/>
          <p:nvPr/>
        </p:nvSpPr>
        <p:spPr bwMode="auto">
          <a:xfrm>
            <a:off x="11561200" y="3423080"/>
            <a:ext cx="45720" cy="1371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63E1385D-A59C-40B9-83E9-136839026837}"/>
              </a:ext>
            </a:extLst>
          </p:cNvPr>
          <p:cNvSpPr/>
          <p:nvPr/>
        </p:nvSpPr>
        <p:spPr bwMode="auto">
          <a:xfrm>
            <a:off x="11561200" y="4906020"/>
            <a:ext cx="45720" cy="1371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073637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519FE4EB-6A6F-4755-A184-D502E482BCBD}"/>
              </a:ext>
            </a:extLst>
          </p:cNvPr>
          <p:cNvSpPr>
            <a:spLocks noGrp="1"/>
          </p:cNvSpPr>
          <p:nvPr>
            <p:ph type="pic" sz="quarter" idx="15" hasCustomPrompt="1"/>
          </p:nvPr>
        </p:nvSpPr>
        <p:spPr>
          <a:xfrm>
            <a:off x="-1" y="-1"/>
            <a:ext cx="5700433" cy="6858001"/>
          </a:xfrm>
          <a:blipFill>
            <a:blip r:embed="rId2"/>
            <a:stretch>
              <a:fillRect/>
            </a:stretch>
          </a:blipFill>
        </p:spPr>
        <p:txBody>
          <a:bodyPr tIns="5486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28" name="Freeform: Shape 27">
            <a:extLst>
              <a:ext uri="{FF2B5EF4-FFF2-40B4-BE49-F238E27FC236}">
                <a16:creationId xmlns:a16="http://schemas.microsoft.com/office/drawing/2014/main" id="{AD1AE39A-FBAF-4D8E-9C90-D16979B62970}"/>
              </a:ext>
            </a:extLst>
          </p:cNvPr>
          <p:cNvSpPr/>
          <p:nvPr/>
        </p:nvSpPr>
        <p:spPr>
          <a:xfrm flipH="1">
            <a:off x="6458206" y="1060939"/>
            <a:ext cx="219722" cy="466240"/>
          </a:xfrm>
          <a:custGeom>
            <a:avLst/>
            <a:gdLst>
              <a:gd name="connsiteX0" fmla="*/ 0 w 390525"/>
              <a:gd name="connsiteY0" fmla="*/ 440055 h 828675"/>
              <a:gd name="connsiteX1" fmla="*/ 202883 w 390525"/>
              <a:gd name="connsiteY1" fmla="*/ 440055 h 828675"/>
              <a:gd name="connsiteX2" fmla="*/ 202883 w 390525"/>
              <a:gd name="connsiteY2" fmla="*/ 481013 h 828675"/>
              <a:gd name="connsiteX3" fmla="*/ 46673 w 390525"/>
              <a:gd name="connsiteY3" fmla="*/ 637223 h 828675"/>
              <a:gd name="connsiteX4" fmla="*/ 46673 w 390525"/>
              <a:gd name="connsiteY4" fmla="*/ 830580 h 828675"/>
              <a:gd name="connsiteX5" fmla="*/ 396240 w 390525"/>
              <a:gd name="connsiteY5" fmla="*/ 481013 h 828675"/>
              <a:gd name="connsiteX6" fmla="*/ 396240 w 390525"/>
              <a:gd name="connsiteY6" fmla="*/ 0 h 828675"/>
              <a:gd name="connsiteX7" fmla="*/ 0 w 390525"/>
              <a:gd name="connsiteY7" fmla="*/ 0 h 828675"/>
              <a:gd name="connsiteX8" fmla="*/ 0 w 390525"/>
              <a:gd name="connsiteY8" fmla="*/ 440055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28675">
                <a:moveTo>
                  <a:pt x="0" y="440055"/>
                </a:moveTo>
                <a:lnTo>
                  <a:pt x="202883" y="440055"/>
                </a:lnTo>
                <a:lnTo>
                  <a:pt x="202883" y="481013"/>
                </a:lnTo>
                <a:cubicBezTo>
                  <a:pt x="202883" y="566738"/>
                  <a:pt x="133350" y="637223"/>
                  <a:pt x="46673" y="637223"/>
                </a:cubicBezTo>
                <a:lnTo>
                  <a:pt x="46673" y="830580"/>
                </a:lnTo>
                <a:cubicBezTo>
                  <a:pt x="239078" y="830580"/>
                  <a:pt x="396240" y="673418"/>
                  <a:pt x="396240" y="481013"/>
                </a:cubicBezTo>
                <a:lnTo>
                  <a:pt x="396240" y="0"/>
                </a:lnTo>
                <a:lnTo>
                  <a:pt x="0" y="0"/>
                </a:lnTo>
                <a:lnTo>
                  <a:pt x="0" y="440055"/>
                </a:lnTo>
                <a:close/>
              </a:path>
            </a:pathLst>
          </a:custGeom>
          <a:solidFill>
            <a:schemeClr val="accent1"/>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4C51E981-3AF6-4429-A527-590FB0696E39}"/>
              </a:ext>
            </a:extLst>
          </p:cNvPr>
          <p:cNvSpPr/>
          <p:nvPr/>
        </p:nvSpPr>
        <p:spPr>
          <a:xfrm flipH="1">
            <a:off x="6172031" y="1060939"/>
            <a:ext cx="219722" cy="466240"/>
          </a:xfrm>
          <a:custGeom>
            <a:avLst/>
            <a:gdLst>
              <a:gd name="connsiteX0" fmla="*/ 0 w 390525"/>
              <a:gd name="connsiteY0" fmla="*/ 0 h 828675"/>
              <a:gd name="connsiteX1" fmla="*/ 0 w 390525"/>
              <a:gd name="connsiteY1" fmla="*/ 440055 h 828675"/>
              <a:gd name="connsiteX2" fmla="*/ 202882 w 390525"/>
              <a:gd name="connsiteY2" fmla="*/ 440055 h 828675"/>
              <a:gd name="connsiteX3" fmla="*/ 202882 w 390525"/>
              <a:gd name="connsiteY3" fmla="*/ 481013 h 828675"/>
              <a:gd name="connsiteX4" fmla="*/ 46672 w 390525"/>
              <a:gd name="connsiteY4" fmla="*/ 637223 h 828675"/>
              <a:gd name="connsiteX5" fmla="*/ 46672 w 390525"/>
              <a:gd name="connsiteY5" fmla="*/ 830580 h 828675"/>
              <a:gd name="connsiteX6" fmla="*/ 396240 w 390525"/>
              <a:gd name="connsiteY6" fmla="*/ 481013 h 828675"/>
              <a:gd name="connsiteX7" fmla="*/ 396240 w 390525"/>
              <a:gd name="connsiteY7" fmla="*/ 0 h 828675"/>
              <a:gd name="connsiteX8" fmla="*/ 0 w 390525"/>
              <a:gd name="connsiteY8" fmla="*/ 0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28675">
                <a:moveTo>
                  <a:pt x="0" y="0"/>
                </a:moveTo>
                <a:lnTo>
                  <a:pt x="0" y="440055"/>
                </a:lnTo>
                <a:lnTo>
                  <a:pt x="202882" y="440055"/>
                </a:lnTo>
                <a:lnTo>
                  <a:pt x="202882" y="481013"/>
                </a:lnTo>
                <a:cubicBezTo>
                  <a:pt x="202882" y="566738"/>
                  <a:pt x="133350" y="637223"/>
                  <a:pt x="46672" y="637223"/>
                </a:cubicBezTo>
                <a:lnTo>
                  <a:pt x="46672" y="830580"/>
                </a:lnTo>
                <a:cubicBezTo>
                  <a:pt x="239077" y="830580"/>
                  <a:pt x="396240" y="673418"/>
                  <a:pt x="396240" y="481013"/>
                </a:cubicBezTo>
                <a:lnTo>
                  <a:pt x="396240" y="0"/>
                </a:lnTo>
                <a:lnTo>
                  <a:pt x="0" y="0"/>
                </a:lnTo>
                <a:close/>
              </a:path>
            </a:pathLst>
          </a:custGeom>
          <a:solidFill>
            <a:schemeClr val="accent1"/>
          </a:solidFill>
          <a:ln w="9525" cap="flat">
            <a:noFill/>
            <a:prstDash val="solid"/>
            <a:miter/>
          </a:ln>
        </p:spPr>
        <p:txBody>
          <a:bodyPr rtlCol="0" anchor="ctr"/>
          <a:lstStyle/>
          <a:p>
            <a:endParaRPr lang="en-US"/>
          </a:p>
        </p:txBody>
      </p:sp>
      <p:sp>
        <p:nvSpPr>
          <p:cNvPr id="3" name="Text Placeholder 2">
            <a:extLst>
              <a:ext uri="{FF2B5EF4-FFF2-40B4-BE49-F238E27FC236}">
                <a16:creationId xmlns:a16="http://schemas.microsoft.com/office/drawing/2014/main" id="{B1BDD027-135D-40FB-AAF1-991E1C180A54}"/>
              </a:ext>
            </a:extLst>
          </p:cNvPr>
          <p:cNvSpPr>
            <a:spLocks noGrp="1"/>
          </p:cNvSpPr>
          <p:nvPr>
            <p:ph type="body" sz="quarter" idx="16" hasCustomPrompt="1"/>
          </p:nvPr>
        </p:nvSpPr>
        <p:spPr>
          <a:xfrm>
            <a:off x="6391275" y="1798638"/>
            <a:ext cx="5021263" cy="2585323"/>
          </a:xfrm>
        </p:spPr>
        <p:txBody>
          <a:bodyPr/>
          <a:lstStyle>
            <a:lvl1pPr marL="0" indent="0">
              <a:spcBef>
                <a:spcPts val="1200"/>
              </a:spcBef>
              <a:buNone/>
              <a:defRPr sz="2400" i="0"/>
            </a:lvl1pPr>
            <a:lvl2pPr marL="228600" indent="0">
              <a:spcBef>
                <a:spcPts val="1200"/>
              </a:spcBef>
              <a:buNone/>
              <a:defRPr sz="2400" i="1"/>
            </a:lvl2pPr>
            <a:lvl3pPr marL="457200" indent="0">
              <a:spcBef>
                <a:spcPts val="1200"/>
              </a:spcBef>
              <a:buNone/>
              <a:defRPr sz="2400" i="1"/>
            </a:lvl3pPr>
            <a:lvl4pPr marL="661988" indent="0">
              <a:spcBef>
                <a:spcPts val="1200"/>
              </a:spcBef>
              <a:buNone/>
              <a:defRPr sz="2400" i="1"/>
            </a:lvl4pPr>
            <a:lvl5pPr marL="855663" indent="0">
              <a:spcBef>
                <a:spcPts val="1200"/>
              </a:spcBef>
              <a:buNone/>
              <a:defRPr sz="2400" i="1"/>
            </a:lvl5pPr>
          </a:lstStyle>
          <a:p>
            <a:pPr lvl="0" defTabSz="932472" fontAlgn="base">
              <a:spcBef>
                <a:spcPts val="1800"/>
              </a:spcBef>
              <a:spcAft>
                <a:spcPct val="0"/>
              </a:spcAft>
              <a:defRPr/>
            </a:pPr>
            <a:r>
              <a:rPr lang="en-US" sz="2400" i="1">
                <a:ea typeface="Segoe UI" pitchFamily="34" charset="0"/>
                <a:cs typeface="Segoe UI" pitchFamily="34" charset="0"/>
              </a:rPr>
              <a:t>“Lorem ipsum dolor sit </a:t>
            </a:r>
            <a:r>
              <a:rPr lang="en-US" sz="2400" i="1" err="1">
                <a:ea typeface="Segoe UI" pitchFamily="34" charset="0"/>
                <a:cs typeface="Segoe UI" pitchFamily="34" charset="0"/>
              </a:rPr>
              <a:t>amet</a:t>
            </a:r>
            <a:r>
              <a:rPr lang="en-US" sz="2400" i="1">
                <a:ea typeface="Segoe UI" pitchFamily="34" charset="0"/>
                <a:cs typeface="Segoe UI" pitchFamily="34" charset="0"/>
              </a:rPr>
              <a:t>, </a:t>
            </a:r>
            <a:r>
              <a:rPr lang="en-US" sz="2400" i="1" err="1">
                <a:ea typeface="Segoe UI" pitchFamily="34" charset="0"/>
                <a:cs typeface="Segoe UI" pitchFamily="34" charset="0"/>
              </a:rPr>
              <a:t>consectetuer</a:t>
            </a:r>
            <a:r>
              <a:rPr lang="en-US" sz="2400" i="1">
                <a:ea typeface="Segoe UI" pitchFamily="34" charset="0"/>
                <a:cs typeface="Segoe UI" pitchFamily="34" charset="0"/>
              </a:rPr>
              <a:t> </a:t>
            </a:r>
            <a:r>
              <a:rPr lang="en-US" sz="2400" i="1" err="1">
                <a:ea typeface="Segoe UI" pitchFamily="34" charset="0"/>
                <a:cs typeface="Segoe UI" pitchFamily="34" charset="0"/>
              </a:rPr>
              <a:t>adipiscing</a:t>
            </a:r>
            <a:r>
              <a:rPr lang="en-US" sz="2400" i="1">
                <a:ea typeface="Segoe UI" pitchFamily="34" charset="0"/>
                <a:cs typeface="Segoe UI" pitchFamily="34" charset="0"/>
              </a:rPr>
              <a:t> </a:t>
            </a:r>
            <a:r>
              <a:rPr lang="en-US" sz="2400" i="1" err="1">
                <a:ea typeface="Segoe UI" pitchFamily="34" charset="0"/>
                <a:cs typeface="Segoe UI" pitchFamily="34" charset="0"/>
              </a:rPr>
              <a:t>elit</a:t>
            </a:r>
            <a:r>
              <a:rPr lang="en-US" sz="2400" i="1">
                <a:ea typeface="Segoe UI" pitchFamily="34" charset="0"/>
                <a:cs typeface="Segoe UI" pitchFamily="34" charset="0"/>
              </a:rPr>
              <a:t>. Maecenas </a:t>
            </a:r>
            <a:r>
              <a:rPr lang="en-US" sz="2400" i="1" err="1">
                <a:ea typeface="Segoe UI" pitchFamily="34" charset="0"/>
                <a:cs typeface="Segoe UI" pitchFamily="34" charset="0"/>
              </a:rPr>
              <a:t>porttitor</a:t>
            </a:r>
            <a:r>
              <a:rPr lang="en-US" sz="2400" i="1">
                <a:ea typeface="Segoe UI" pitchFamily="34" charset="0"/>
                <a:cs typeface="Segoe UI" pitchFamily="34" charset="0"/>
              </a:rPr>
              <a:t> </a:t>
            </a:r>
            <a:r>
              <a:rPr lang="en-US" sz="2400" i="1" err="1">
                <a:ea typeface="Segoe UI" pitchFamily="34" charset="0"/>
                <a:cs typeface="Segoe UI" pitchFamily="34" charset="0"/>
              </a:rPr>
              <a:t>congue</a:t>
            </a:r>
            <a:r>
              <a:rPr lang="en-US" sz="2400" i="1">
                <a:ea typeface="Segoe UI" pitchFamily="34" charset="0"/>
                <a:cs typeface="Segoe UI" pitchFamily="34" charset="0"/>
              </a:rPr>
              <a:t> </a:t>
            </a:r>
            <a:r>
              <a:rPr lang="en-US" sz="2400" i="1" err="1">
                <a:ea typeface="Segoe UI" pitchFamily="34" charset="0"/>
                <a:cs typeface="Segoe UI" pitchFamily="34" charset="0"/>
              </a:rPr>
              <a:t>massa</a:t>
            </a:r>
            <a:r>
              <a:rPr lang="en-US" sz="2400" i="1">
                <a:ea typeface="Segoe UI" pitchFamily="34" charset="0"/>
                <a:cs typeface="Segoe UI" pitchFamily="34" charset="0"/>
              </a:rPr>
              <a:t>. </a:t>
            </a:r>
            <a:r>
              <a:rPr lang="en-US" sz="2400" i="1" err="1">
                <a:ea typeface="Segoe UI" pitchFamily="34" charset="0"/>
                <a:cs typeface="Segoe UI" pitchFamily="34" charset="0"/>
              </a:rPr>
              <a:t>Fusce</a:t>
            </a:r>
            <a:r>
              <a:rPr lang="en-US" sz="2400" i="1">
                <a:ea typeface="Segoe UI" pitchFamily="34" charset="0"/>
                <a:cs typeface="Segoe UI" pitchFamily="34" charset="0"/>
              </a:rPr>
              <a:t> </a:t>
            </a:r>
            <a:r>
              <a:rPr lang="en-US" sz="2400" i="1" err="1">
                <a:ea typeface="Segoe UI" pitchFamily="34" charset="0"/>
                <a:cs typeface="Segoe UI" pitchFamily="34" charset="0"/>
              </a:rPr>
              <a:t>posuere</a:t>
            </a:r>
            <a:r>
              <a:rPr lang="en-US" sz="2400" i="1">
                <a:ea typeface="Segoe UI" pitchFamily="34" charset="0"/>
                <a:cs typeface="Segoe UI" pitchFamily="34" charset="0"/>
              </a:rPr>
              <a:t>, magna sed pulvinar </a:t>
            </a:r>
            <a:r>
              <a:rPr lang="en-US" sz="2400" i="1" err="1">
                <a:ea typeface="Segoe UI" pitchFamily="34" charset="0"/>
                <a:cs typeface="Segoe UI" pitchFamily="34" charset="0"/>
              </a:rPr>
              <a:t>ultricies</a:t>
            </a:r>
            <a:r>
              <a:rPr lang="en-US" sz="2400" i="1">
                <a:ea typeface="Segoe UI" pitchFamily="34" charset="0"/>
                <a:cs typeface="Segoe UI" pitchFamily="34" charset="0"/>
              </a:rPr>
              <a:t>, </a:t>
            </a:r>
            <a:r>
              <a:rPr lang="en-US" sz="2400" i="1" err="1">
                <a:ea typeface="Segoe UI" pitchFamily="34" charset="0"/>
                <a:cs typeface="Segoe UI" pitchFamily="34" charset="0"/>
              </a:rPr>
              <a:t>purus</a:t>
            </a:r>
            <a:r>
              <a:rPr lang="en-US" sz="2400" i="1">
                <a:ea typeface="Segoe UI" pitchFamily="34" charset="0"/>
                <a:cs typeface="Segoe UI" pitchFamily="34" charset="0"/>
              </a:rPr>
              <a:t> </a:t>
            </a:r>
            <a:r>
              <a:rPr lang="en-US" sz="2400" i="1" err="1">
                <a:ea typeface="Segoe UI" pitchFamily="34" charset="0"/>
                <a:cs typeface="Segoe UI" pitchFamily="34" charset="0"/>
              </a:rPr>
              <a:t>lectus</a:t>
            </a:r>
            <a:r>
              <a:rPr lang="en-US" sz="2400" i="1">
                <a:ea typeface="Segoe UI" pitchFamily="34" charset="0"/>
                <a:cs typeface="Segoe UI" pitchFamily="34" charset="0"/>
              </a:rPr>
              <a:t> </a:t>
            </a:r>
            <a:r>
              <a:rPr lang="en-US" sz="2400" i="1" err="1">
                <a:ea typeface="Segoe UI" pitchFamily="34" charset="0"/>
                <a:cs typeface="Segoe UI" pitchFamily="34" charset="0"/>
              </a:rPr>
              <a:t>malesuada</a:t>
            </a:r>
            <a:r>
              <a:rPr lang="en-US" sz="2400" i="1">
                <a:ea typeface="Segoe UI" pitchFamily="34" charset="0"/>
                <a:cs typeface="Segoe UI" pitchFamily="34" charset="0"/>
              </a:rPr>
              <a:t> libero, sit </a:t>
            </a:r>
            <a:r>
              <a:rPr lang="en-US" sz="2400" i="1" err="1">
                <a:ea typeface="Segoe UI" pitchFamily="34" charset="0"/>
                <a:cs typeface="Segoe UI" pitchFamily="34" charset="0"/>
              </a:rPr>
              <a:t>amet</a:t>
            </a:r>
            <a:r>
              <a:rPr lang="en-US" sz="2400" i="1">
                <a:ea typeface="Segoe UI" pitchFamily="34" charset="0"/>
                <a:cs typeface="Segoe UI" pitchFamily="34" charset="0"/>
              </a:rPr>
              <a:t> </a:t>
            </a:r>
            <a:r>
              <a:rPr lang="en-US" sz="2400" i="1" err="1">
                <a:ea typeface="Segoe UI" pitchFamily="34" charset="0"/>
                <a:cs typeface="Segoe UI" pitchFamily="34" charset="0"/>
              </a:rPr>
              <a:t>commodo</a:t>
            </a:r>
            <a:r>
              <a:rPr lang="en-US" sz="2400" i="1">
                <a:ea typeface="Segoe UI" pitchFamily="34" charset="0"/>
                <a:cs typeface="Segoe UI" pitchFamily="34" charset="0"/>
              </a:rPr>
              <a:t> magna </a:t>
            </a:r>
            <a:r>
              <a:rPr lang="en-US" sz="2400" i="1" err="1">
                <a:ea typeface="Segoe UI" pitchFamily="34" charset="0"/>
                <a:cs typeface="Segoe UI" pitchFamily="34" charset="0"/>
              </a:rPr>
              <a:t>eros</a:t>
            </a:r>
            <a:r>
              <a:rPr lang="en-US" sz="2400" i="1">
                <a:ea typeface="Segoe UI" pitchFamily="34" charset="0"/>
                <a:cs typeface="Segoe UI" pitchFamily="34" charset="0"/>
              </a:rPr>
              <a:t> </a:t>
            </a:r>
            <a:r>
              <a:rPr lang="en-US" sz="2400" i="1" err="1">
                <a:ea typeface="Segoe UI" pitchFamily="34" charset="0"/>
                <a:cs typeface="Segoe UI" pitchFamily="34" charset="0"/>
              </a:rPr>
              <a:t>quis</a:t>
            </a:r>
            <a:r>
              <a:rPr lang="en-US" sz="2400" i="1">
                <a:ea typeface="Segoe UI" pitchFamily="34" charset="0"/>
                <a:cs typeface="Segoe UI" pitchFamily="34" charset="0"/>
              </a:rPr>
              <a:t> </a:t>
            </a:r>
            <a:r>
              <a:rPr lang="en-US" sz="2400" i="1" err="1">
                <a:ea typeface="Segoe UI" pitchFamily="34" charset="0"/>
                <a:cs typeface="Segoe UI" pitchFamily="34" charset="0"/>
              </a:rPr>
              <a:t>urna</a:t>
            </a:r>
            <a:r>
              <a:rPr lang="en-US" sz="2400" i="1">
                <a:ea typeface="Segoe UI" pitchFamily="34" charset="0"/>
                <a:cs typeface="Segoe UI" pitchFamily="34" charset="0"/>
              </a:rPr>
              <a:t>”.</a:t>
            </a:r>
          </a:p>
        </p:txBody>
      </p:sp>
      <p:sp>
        <p:nvSpPr>
          <p:cNvPr id="5" name="Text Placeholder 4">
            <a:extLst>
              <a:ext uri="{FF2B5EF4-FFF2-40B4-BE49-F238E27FC236}">
                <a16:creationId xmlns:a16="http://schemas.microsoft.com/office/drawing/2014/main" id="{0A3BC3D8-7A0A-48A3-8467-EB21E80EC06D}"/>
              </a:ext>
            </a:extLst>
          </p:cNvPr>
          <p:cNvSpPr>
            <a:spLocks noGrp="1"/>
          </p:cNvSpPr>
          <p:nvPr>
            <p:ph type="body" sz="quarter" idx="18" hasCustomPrompt="1"/>
          </p:nvPr>
        </p:nvSpPr>
        <p:spPr>
          <a:xfrm>
            <a:off x="9183688" y="5194300"/>
            <a:ext cx="3008312" cy="554038"/>
          </a:xfrm>
          <a:solidFill>
            <a:schemeClr val="accent1"/>
          </a:solidFill>
        </p:spPr>
        <p:txBody>
          <a:bodyPr lIns="182880" tIns="91440" rIns="182880" bIns="91440" anchor="ctr">
            <a:noAutofit/>
          </a:bodyPr>
          <a:lstStyle>
            <a:lvl1pPr marL="0" indent="0">
              <a:buNone/>
              <a:defRPr sz="2000">
                <a:solidFill>
                  <a:schemeClr val="tx1"/>
                </a:solidFill>
                <a:latin typeface="+mj-lt"/>
              </a:defRPr>
            </a:lvl1pPr>
            <a:lvl2pPr marL="228600" indent="0">
              <a:buNone/>
              <a:defRPr sz="2000">
                <a:solidFill>
                  <a:schemeClr val="bg1"/>
                </a:solidFill>
              </a:defRPr>
            </a:lvl2pPr>
            <a:lvl3pPr marL="457200" indent="0">
              <a:buNone/>
              <a:defRPr sz="2000">
                <a:solidFill>
                  <a:schemeClr val="bg1"/>
                </a:solidFill>
              </a:defRPr>
            </a:lvl3pPr>
            <a:lvl4pPr marL="661988" indent="0">
              <a:buNone/>
              <a:defRPr sz="2000">
                <a:solidFill>
                  <a:schemeClr val="bg1"/>
                </a:solidFill>
              </a:defRPr>
            </a:lvl4pPr>
            <a:lvl5pPr marL="855663" indent="0">
              <a:buNone/>
              <a:defRPr sz="2000">
                <a:solidFill>
                  <a:schemeClr val="bg1"/>
                </a:solidFill>
              </a:defRPr>
            </a:lvl5pPr>
          </a:lstStyle>
          <a:p>
            <a:r>
              <a:rPr lang="en-US" sz="2000" i="0">
                <a:ea typeface="Segoe UI" pitchFamily="34" charset="0"/>
                <a:cs typeface="Segoe UI" pitchFamily="34" charset="0"/>
              </a:rPr>
              <a:t>Lorem ipsum </a:t>
            </a:r>
            <a:endParaRPr lang="en-US" i="0"/>
          </a:p>
        </p:txBody>
      </p:sp>
    </p:spTree>
    <p:extLst>
      <p:ext uri="{BB962C8B-B14F-4D97-AF65-F5344CB8AC3E}">
        <p14:creationId xmlns:p14="http://schemas.microsoft.com/office/powerpoint/2010/main" val="36235270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FE1ABE5-20E7-47AF-9DC2-E8D861E0417A}"/>
              </a:ext>
            </a:extLst>
          </p:cNvPr>
          <p:cNvSpPr/>
          <p:nvPr/>
        </p:nvSpPr>
        <p:spPr bwMode="auto">
          <a:xfrm>
            <a:off x="281354" y="0"/>
            <a:ext cx="3985846"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4" name="Picture Placeholder 3">
            <a:extLst>
              <a:ext uri="{FF2B5EF4-FFF2-40B4-BE49-F238E27FC236}">
                <a16:creationId xmlns:a16="http://schemas.microsoft.com/office/drawing/2014/main" id="{0372A89A-C394-48DA-8A73-2136C31EA9CC}"/>
              </a:ext>
            </a:extLst>
          </p:cNvPr>
          <p:cNvSpPr>
            <a:spLocks noGrp="1"/>
          </p:cNvSpPr>
          <p:nvPr>
            <p:ph type="pic" sz="quarter" idx="10" hasCustomPrompt="1"/>
          </p:nvPr>
        </p:nvSpPr>
        <p:spPr>
          <a:xfrm>
            <a:off x="4267200" y="0"/>
            <a:ext cx="7924799" cy="6858000"/>
          </a:xfrm>
          <a:blipFill>
            <a:blip r:embed="rId2"/>
            <a:stretch>
              <a:fillRect/>
            </a:stretch>
          </a:blipFill>
        </p:spPr>
        <p:txBody>
          <a:bodyPr tIns="6400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10" name="Text Placeholder 9">
            <a:extLst>
              <a:ext uri="{FF2B5EF4-FFF2-40B4-BE49-F238E27FC236}">
                <a16:creationId xmlns:a16="http://schemas.microsoft.com/office/drawing/2014/main" id="{2CA9929F-02E6-485D-B1C1-4DC6F2BF95F6}"/>
              </a:ext>
            </a:extLst>
          </p:cNvPr>
          <p:cNvSpPr>
            <a:spLocks noGrp="1"/>
          </p:cNvSpPr>
          <p:nvPr>
            <p:ph type="body" sz="quarter" idx="11" hasCustomPrompt="1"/>
          </p:nvPr>
        </p:nvSpPr>
        <p:spPr>
          <a:xfrm>
            <a:off x="0" y="2438401"/>
            <a:ext cx="3985846" cy="2157045"/>
          </a:xfrm>
          <a:solidFill>
            <a:schemeClr val="accent1"/>
          </a:solidFill>
        </p:spPr>
        <p:txBody>
          <a:bodyPr anchor="ctr">
            <a:noAutofit/>
          </a:bodyPr>
          <a:lstStyle>
            <a:lvl1pPr marL="0" marR="0" indent="0" algn="ctr" defTabSz="932472" rtl="0" eaLnBrk="1" fontAlgn="base" latinLnBrk="0" hangingPunct="1">
              <a:lnSpc>
                <a:spcPct val="100000"/>
              </a:lnSpc>
              <a:spcBef>
                <a:spcPct val="0"/>
              </a:spcBef>
              <a:spcAft>
                <a:spcPct val="0"/>
              </a:spcAft>
              <a:buClrTx/>
              <a:buSzTx/>
              <a:buFontTx/>
              <a:buNone/>
              <a:tabLst/>
              <a:defRPr sz="5400">
                <a:solidFill>
                  <a:schemeClr val="bg1"/>
                </a:solidFill>
                <a:latin typeface="+mj-lt"/>
              </a:defRPr>
            </a:lvl1pPr>
            <a:lvl2pPr marL="228600" indent="0" algn="ctr">
              <a:buNone/>
              <a:defRPr sz="4800">
                <a:solidFill>
                  <a:schemeClr val="bg1"/>
                </a:solidFill>
              </a:defRPr>
            </a:lvl2pPr>
            <a:lvl3pPr marL="457200" indent="0" algn="ctr">
              <a:buNone/>
              <a:defRPr sz="4800">
                <a:solidFill>
                  <a:schemeClr val="bg1"/>
                </a:solidFill>
              </a:defRPr>
            </a:lvl3pPr>
            <a:lvl4pPr marL="661988" indent="0" algn="ctr">
              <a:buNone/>
              <a:defRPr sz="4800">
                <a:solidFill>
                  <a:schemeClr val="bg1"/>
                </a:solidFill>
              </a:defRPr>
            </a:lvl4pPr>
            <a:lvl5pPr marL="855663" indent="0" algn="ctr">
              <a:buNone/>
              <a:defRPr sz="4800">
                <a:solidFill>
                  <a:schemeClr val="bg1"/>
                </a:solidFill>
              </a:defRPr>
            </a:lvl5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Thank you!</a:t>
            </a:r>
          </a:p>
        </p:txBody>
      </p:sp>
    </p:spTree>
    <p:extLst>
      <p:ext uri="{BB962C8B-B14F-4D97-AF65-F5344CB8AC3E}">
        <p14:creationId xmlns:p14="http://schemas.microsoft.com/office/powerpoint/2010/main" val="3701306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hank you_2">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C588D262-32ED-4733-B3EA-C4345E082545}"/>
              </a:ext>
            </a:extLst>
          </p:cNvPr>
          <p:cNvSpPr>
            <a:spLocks noGrp="1"/>
          </p:cNvSpPr>
          <p:nvPr>
            <p:ph type="pic" sz="quarter" idx="12" hasCustomPrompt="1"/>
          </p:nvPr>
        </p:nvSpPr>
        <p:spPr>
          <a:xfrm>
            <a:off x="0" y="0"/>
            <a:ext cx="2865438" cy="3465576"/>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 below to insert</a:t>
            </a:r>
          </a:p>
        </p:txBody>
      </p:sp>
      <p:sp>
        <p:nvSpPr>
          <p:cNvPr id="18" name="Picture Placeholder 16">
            <a:extLst>
              <a:ext uri="{FF2B5EF4-FFF2-40B4-BE49-F238E27FC236}">
                <a16:creationId xmlns:a16="http://schemas.microsoft.com/office/drawing/2014/main" id="{E7C16479-6AFB-43D7-A361-EE9374B4670A}"/>
              </a:ext>
            </a:extLst>
          </p:cNvPr>
          <p:cNvSpPr>
            <a:spLocks noGrp="1"/>
          </p:cNvSpPr>
          <p:nvPr>
            <p:ph type="pic" sz="quarter" idx="13" hasCustomPrompt="1"/>
          </p:nvPr>
        </p:nvSpPr>
        <p:spPr>
          <a:xfrm>
            <a:off x="2865120" y="0"/>
            <a:ext cx="3017520" cy="3465576"/>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 tap icon below to insert</a:t>
            </a:r>
          </a:p>
        </p:txBody>
      </p:sp>
      <p:sp>
        <p:nvSpPr>
          <p:cNvPr id="19" name="Picture Placeholder 16">
            <a:extLst>
              <a:ext uri="{FF2B5EF4-FFF2-40B4-BE49-F238E27FC236}">
                <a16:creationId xmlns:a16="http://schemas.microsoft.com/office/drawing/2014/main" id="{A387AC40-884B-45EE-986B-21A59D27396D}"/>
              </a:ext>
            </a:extLst>
          </p:cNvPr>
          <p:cNvSpPr>
            <a:spLocks noGrp="1"/>
          </p:cNvSpPr>
          <p:nvPr>
            <p:ph type="pic" sz="quarter" idx="14" hasCustomPrompt="1"/>
          </p:nvPr>
        </p:nvSpPr>
        <p:spPr>
          <a:xfrm>
            <a:off x="5882640" y="0"/>
            <a:ext cx="6309360" cy="3465576"/>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or click or</a:t>
            </a:r>
            <a:br>
              <a:rPr lang="en-US"/>
            </a:br>
            <a:r>
              <a:rPr lang="en-US"/>
              <a:t>tap icon below to insert</a:t>
            </a:r>
          </a:p>
        </p:txBody>
      </p:sp>
      <p:sp>
        <p:nvSpPr>
          <p:cNvPr id="20" name="Picture Placeholder 16">
            <a:extLst>
              <a:ext uri="{FF2B5EF4-FFF2-40B4-BE49-F238E27FC236}">
                <a16:creationId xmlns:a16="http://schemas.microsoft.com/office/drawing/2014/main" id="{C8023724-EF19-4EA5-9413-0D6280CD8E41}"/>
              </a:ext>
            </a:extLst>
          </p:cNvPr>
          <p:cNvSpPr>
            <a:spLocks noGrp="1"/>
          </p:cNvSpPr>
          <p:nvPr>
            <p:ph type="pic" sz="quarter" idx="15" hasCustomPrompt="1"/>
          </p:nvPr>
        </p:nvSpPr>
        <p:spPr>
          <a:xfrm>
            <a:off x="0" y="3456432"/>
            <a:ext cx="3505200" cy="3401568"/>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a:t>
            </a:r>
            <a:br>
              <a:rPr lang="en-US"/>
            </a:br>
            <a:r>
              <a:rPr lang="en-US"/>
              <a:t>photo here or click or</a:t>
            </a:r>
            <a:br>
              <a:rPr lang="en-US"/>
            </a:br>
            <a:r>
              <a:rPr lang="en-US"/>
              <a:t>tap icon below to insert</a:t>
            </a:r>
          </a:p>
        </p:txBody>
      </p:sp>
      <p:sp>
        <p:nvSpPr>
          <p:cNvPr id="21" name="Picture Placeholder 16">
            <a:extLst>
              <a:ext uri="{FF2B5EF4-FFF2-40B4-BE49-F238E27FC236}">
                <a16:creationId xmlns:a16="http://schemas.microsoft.com/office/drawing/2014/main" id="{FA3DB8C0-36FB-4BD6-842C-8C95FF62F1BC}"/>
              </a:ext>
            </a:extLst>
          </p:cNvPr>
          <p:cNvSpPr>
            <a:spLocks noGrp="1"/>
          </p:cNvSpPr>
          <p:nvPr>
            <p:ph type="pic" sz="quarter" idx="16" hasCustomPrompt="1"/>
          </p:nvPr>
        </p:nvSpPr>
        <p:spPr>
          <a:xfrm>
            <a:off x="8680704" y="3455489"/>
            <a:ext cx="3511296" cy="1691464"/>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a:t>
            </a:r>
            <a:br>
              <a:rPr lang="en-US"/>
            </a:br>
            <a:r>
              <a:rPr lang="en-US"/>
              <a:t>photo here or click or</a:t>
            </a:r>
            <a:br>
              <a:rPr lang="en-US"/>
            </a:br>
            <a:r>
              <a:rPr lang="en-US"/>
              <a:t>tap icon below to insert</a:t>
            </a:r>
          </a:p>
        </p:txBody>
      </p:sp>
      <p:sp>
        <p:nvSpPr>
          <p:cNvPr id="22" name="Picture Placeholder 16">
            <a:extLst>
              <a:ext uri="{FF2B5EF4-FFF2-40B4-BE49-F238E27FC236}">
                <a16:creationId xmlns:a16="http://schemas.microsoft.com/office/drawing/2014/main" id="{5C4BB6F8-9C81-470A-8B29-EAFD32DDDFA0}"/>
              </a:ext>
            </a:extLst>
          </p:cNvPr>
          <p:cNvSpPr>
            <a:spLocks noGrp="1"/>
          </p:cNvSpPr>
          <p:nvPr>
            <p:ph type="pic" sz="quarter" idx="17" hasCustomPrompt="1"/>
          </p:nvPr>
        </p:nvSpPr>
        <p:spPr>
          <a:xfrm>
            <a:off x="8680704" y="5146953"/>
            <a:ext cx="3511296" cy="1711047"/>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a:t>
            </a:r>
            <a:br>
              <a:rPr lang="en-US"/>
            </a:br>
            <a:r>
              <a:rPr lang="en-US"/>
              <a:t>photo here or click or</a:t>
            </a:r>
            <a:br>
              <a:rPr lang="en-US"/>
            </a:br>
            <a:r>
              <a:rPr lang="en-US"/>
              <a:t>tap icon below to insert</a:t>
            </a:r>
          </a:p>
        </p:txBody>
      </p:sp>
      <p:sp>
        <p:nvSpPr>
          <p:cNvPr id="24" name="Text Placeholder 23">
            <a:extLst>
              <a:ext uri="{FF2B5EF4-FFF2-40B4-BE49-F238E27FC236}">
                <a16:creationId xmlns:a16="http://schemas.microsoft.com/office/drawing/2014/main" id="{CDF88CFE-4791-4F96-A140-560EAF6DA43C}"/>
              </a:ext>
            </a:extLst>
          </p:cNvPr>
          <p:cNvSpPr>
            <a:spLocks noGrp="1"/>
          </p:cNvSpPr>
          <p:nvPr>
            <p:ph type="body" sz="quarter" idx="18" hasCustomPrompt="1"/>
          </p:nvPr>
        </p:nvSpPr>
        <p:spPr>
          <a:xfrm>
            <a:off x="3505199" y="3456432"/>
            <a:ext cx="5193792" cy="3401568"/>
          </a:xfrm>
          <a:solidFill>
            <a:schemeClr val="accent1"/>
          </a:solidFill>
        </p:spPr>
        <p:txBody>
          <a:bodyPr lIns="182880" tIns="91440" rIns="182880" bIns="91440" anchor="ctr">
            <a:noAutofit/>
          </a:bodyPr>
          <a:lstStyle>
            <a:lvl1pPr marL="0" marR="0" indent="0" algn="ctr" defTabSz="932472" rtl="0" eaLnBrk="1" fontAlgn="base" latinLnBrk="0" hangingPunct="1">
              <a:lnSpc>
                <a:spcPct val="100000"/>
              </a:lnSpc>
              <a:spcBef>
                <a:spcPct val="0"/>
              </a:spcBef>
              <a:spcAft>
                <a:spcPct val="0"/>
              </a:spcAft>
              <a:buClrTx/>
              <a:buSzTx/>
              <a:buFontTx/>
              <a:buNone/>
              <a:tabLst/>
              <a:defRPr sz="6000">
                <a:solidFill>
                  <a:schemeClr val="tx1"/>
                </a:solidFill>
                <a:latin typeface="+mj-lt"/>
              </a:defRPr>
            </a:lvl1pPr>
            <a:lvl2pPr marL="228600" indent="0" algn="ctr">
              <a:buNone/>
              <a:defRPr sz="5000">
                <a:solidFill>
                  <a:schemeClr val="bg1"/>
                </a:solidFill>
              </a:defRPr>
            </a:lvl2pPr>
            <a:lvl3pPr marL="457200" indent="0" algn="ctr">
              <a:buNone/>
              <a:defRPr sz="5000">
                <a:solidFill>
                  <a:schemeClr val="bg1"/>
                </a:solidFill>
              </a:defRPr>
            </a:lvl3pPr>
            <a:lvl4pPr marL="661988" indent="0" algn="ctr">
              <a:buNone/>
              <a:defRPr sz="5000">
                <a:solidFill>
                  <a:schemeClr val="bg1"/>
                </a:solidFill>
              </a:defRPr>
            </a:lvl4pPr>
            <a:lvl5pPr marL="855663" indent="0" algn="ctr">
              <a:buNone/>
              <a:defRPr sz="5000">
                <a:solidFill>
                  <a:schemeClr val="bg1"/>
                </a:solidFill>
              </a:defRPr>
            </a:lvl5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Thank you!</a:t>
            </a:r>
          </a:p>
        </p:txBody>
      </p:sp>
    </p:spTree>
    <p:extLst>
      <p:ext uri="{BB962C8B-B14F-4D97-AF65-F5344CB8AC3E}">
        <p14:creationId xmlns:p14="http://schemas.microsoft.com/office/powerpoint/2010/main" val="1591598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63268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42925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8088324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9" Type="http://schemas.openxmlformats.org/officeDocument/2006/relationships/slideLayout" Target="../slideLayouts/slideLayout92.xml"/><Relationship Id="rId21" Type="http://schemas.openxmlformats.org/officeDocument/2006/relationships/slideLayout" Target="../slideLayouts/slideLayout74.xml"/><Relationship Id="rId34" Type="http://schemas.openxmlformats.org/officeDocument/2006/relationships/slideLayout" Target="../slideLayouts/slideLayout87.xml"/><Relationship Id="rId42" Type="http://schemas.openxmlformats.org/officeDocument/2006/relationships/slideLayout" Target="../slideLayouts/slideLayout95.xml"/><Relationship Id="rId47" Type="http://schemas.openxmlformats.org/officeDocument/2006/relationships/slideLayout" Target="../slideLayouts/slideLayout100.xml"/><Relationship Id="rId7" Type="http://schemas.openxmlformats.org/officeDocument/2006/relationships/slideLayout" Target="../slideLayouts/slideLayout6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9" Type="http://schemas.openxmlformats.org/officeDocument/2006/relationships/slideLayout" Target="../slideLayouts/slideLayout82.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32" Type="http://schemas.openxmlformats.org/officeDocument/2006/relationships/slideLayout" Target="../slideLayouts/slideLayout85.xml"/><Relationship Id="rId37" Type="http://schemas.openxmlformats.org/officeDocument/2006/relationships/slideLayout" Target="../slideLayouts/slideLayout90.xml"/><Relationship Id="rId40" Type="http://schemas.openxmlformats.org/officeDocument/2006/relationships/slideLayout" Target="../slideLayouts/slideLayout93.xml"/><Relationship Id="rId45" Type="http://schemas.openxmlformats.org/officeDocument/2006/relationships/slideLayout" Target="../slideLayouts/slideLayout98.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36" Type="http://schemas.openxmlformats.org/officeDocument/2006/relationships/slideLayout" Target="../slideLayouts/slideLayout89.xml"/><Relationship Id="rId49" Type="http://schemas.openxmlformats.org/officeDocument/2006/relationships/image" Target="../media/image1.emf"/><Relationship Id="rId10" Type="http://schemas.openxmlformats.org/officeDocument/2006/relationships/slideLayout" Target="../slideLayouts/slideLayout63.xml"/><Relationship Id="rId19" Type="http://schemas.openxmlformats.org/officeDocument/2006/relationships/slideLayout" Target="../slideLayouts/slideLayout72.xml"/><Relationship Id="rId31" Type="http://schemas.openxmlformats.org/officeDocument/2006/relationships/slideLayout" Target="../slideLayouts/slideLayout84.xml"/><Relationship Id="rId44" Type="http://schemas.openxmlformats.org/officeDocument/2006/relationships/slideLayout" Target="../slideLayouts/slideLayout97.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slideLayout" Target="../slideLayouts/slideLayout83.xml"/><Relationship Id="rId35" Type="http://schemas.openxmlformats.org/officeDocument/2006/relationships/slideLayout" Target="../slideLayouts/slideLayout88.xml"/><Relationship Id="rId43" Type="http://schemas.openxmlformats.org/officeDocument/2006/relationships/slideLayout" Target="../slideLayouts/slideLayout96.xml"/><Relationship Id="rId48" Type="http://schemas.openxmlformats.org/officeDocument/2006/relationships/theme" Target="../theme/theme2.xml"/><Relationship Id="rId8" Type="http://schemas.openxmlformats.org/officeDocument/2006/relationships/slideLayout" Target="../slideLayouts/slideLayout61.xml"/><Relationship Id="rId3" Type="http://schemas.openxmlformats.org/officeDocument/2006/relationships/slideLayout" Target="../slideLayouts/slideLayout56.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33" Type="http://schemas.openxmlformats.org/officeDocument/2006/relationships/slideLayout" Target="../slideLayouts/slideLayout86.xml"/><Relationship Id="rId38" Type="http://schemas.openxmlformats.org/officeDocument/2006/relationships/slideLayout" Target="../slideLayouts/slideLayout91.xml"/><Relationship Id="rId46" Type="http://schemas.openxmlformats.org/officeDocument/2006/relationships/slideLayout" Target="../slideLayouts/slideLayout99.xml"/><Relationship Id="rId20" Type="http://schemas.openxmlformats.org/officeDocument/2006/relationships/slideLayout" Target="../slideLayouts/slideLayout73.xml"/><Relationship Id="rId41" Type="http://schemas.openxmlformats.org/officeDocument/2006/relationships/slideLayout" Target="../slideLayouts/slideLayout94.xml"/><Relationship Id="rId1" Type="http://schemas.openxmlformats.org/officeDocument/2006/relationships/slideLayout" Target="../slideLayouts/slideLayout54.xml"/><Relationship Id="rId6" Type="http://schemas.openxmlformats.org/officeDocument/2006/relationships/slideLayout" Target="../slideLayouts/slideLayout5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3.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55"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3316479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p:nvPicPr>
        <p:blipFill rotWithShape="1">
          <a:blip r:embed="rId49"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803736516"/>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 id="2147483742" r:id="rId28"/>
    <p:sldLayoutId id="2147483743" r:id="rId29"/>
    <p:sldLayoutId id="2147483744" r:id="rId30"/>
    <p:sldLayoutId id="2147483745" r:id="rId31"/>
    <p:sldLayoutId id="2147483746" r:id="rId32"/>
    <p:sldLayoutId id="2147483747" r:id="rId33"/>
    <p:sldLayoutId id="2147483748" r:id="rId34"/>
    <p:sldLayoutId id="2147483749" r:id="rId35"/>
    <p:sldLayoutId id="2147483750" r:id="rId36"/>
    <p:sldLayoutId id="2147483751" r:id="rId37"/>
    <p:sldLayoutId id="2147483752" r:id="rId38"/>
    <p:sldLayoutId id="2147483753" r:id="rId39"/>
    <p:sldLayoutId id="2147483754" r:id="rId40"/>
    <p:sldLayoutId id="2147483755" r:id="rId41"/>
    <p:sldLayoutId id="2147483756" r:id="rId42"/>
    <p:sldLayoutId id="2147483757" r:id="rId43"/>
    <p:sldLayoutId id="2147483758" r:id="rId44"/>
    <p:sldLayoutId id="2147483759" r:id="rId45"/>
    <p:sldLayoutId id="2147483760" r:id="rId46"/>
    <p:sldLayoutId id="2147483761" r:id="rId4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8/19/2020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853699455"/>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0.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52.xml"/><Relationship Id="rId1" Type="http://schemas.openxmlformats.org/officeDocument/2006/relationships/tags" Target="../tags/tag11.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97.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50.xml"/><Relationship Id="rId1" Type="http://schemas.openxmlformats.org/officeDocument/2006/relationships/tags" Target="../tags/tag98.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51.xml"/><Relationship Id="rId1" Type="http://schemas.openxmlformats.org/officeDocument/2006/relationships/tags" Target="../tags/tag99.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00.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51.xml"/><Relationship Id="rId1" Type="http://schemas.openxmlformats.org/officeDocument/2006/relationships/tags" Target="../tags/tag101.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51.xml"/><Relationship Id="rId1" Type="http://schemas.openxmlformats.org/officeDocument/2006/relationships/tags" Target="../tags/tag102.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51.xml"/><Relationship Id="rId1" Type="http://schemas.openxmlformats.org/officeDocument/2006/relationships/tags" Target="../tags/tag103.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51.xml"/><Relationship Id="rId1" Type="http://schemas.openxmlformats.org/officeDocument/2006/relationships/tags" Target="../tags/tag104.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51.xml"/><Relationship Id="rId1" Type="http://schemas.openxmlformats.org/officeDocument/2006/relationships/tags" Target="../tags/tag105.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51.xml"/><Relationship Id="rId1" Type="http://schemas.openxmlformats.org/officeDocument/2006/relationships/tags" Target="../tags/tag106.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2.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50.xml"/><Relationship Id="rId1" Type="http://schemas.openxmlformats.org/officeDocument/2006/relationships/tags" Target="../tags/tag107.xml"/></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08.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09.xml"/></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10.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50.xml"/><Relationship Id="rId1" Type="http://schemas.openxmlformats.org/officeDocument/2006/relationships/tags" Target="../tags/tag111.xml"/></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12.xml"/></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50.xml"/><Relationship Id="rId1" Type="http://schemas.openxmlformats.org/officeDocument/2006/relationships/tags" Target="../tags/tag113.xm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14.xml"/></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15.xml"/></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16.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3.xml"/></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17.xml"/></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18.xml"/></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19.xml"/></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20.xml"/></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21.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22.xml"/></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23.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51.xml"/><Relationship Id="rId1" Type="http://schemas.openxmlformats.org/officeDocument/2006/relationships/tags" Target="../tags/tag124.xml"/></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25.xm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50.xml"/><Relationship Id="rId1" Type="http://schemas.openxmlformats.org/officeDocument/2006/relationships/tags" Target="../tags/tag126.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tags" Target="../tags/tag1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27.xml"/></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28.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50.xml"/><Relationship Id="rId1" Type="http://schemas.openxmlformats.org/officeDocument/2006/relationships/tags" Target="../tags/tag129.xml"/></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50.xml"/><Relationship Id="rId1" Type="http://schemas.openxmlformats.org/officeDocument/2006/relationships/tags" Target="../tags/tag130.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51.xml"/><Relationship Id="rId1" Type="http://schemas.openxmlformats.org/officeDocument/2006/relationships/tags" Target="../tags/tag131.xml"/></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51.xml"/><Relationship Id="rId1" Type="http://schemas.openxmlformats.org/officeDocument/2006/relationships/tags" Target="../tags/tag132.xml"/></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33.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tags" Target="../tags/tag15.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34.xml"/></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50.xml"/><Relationship Id="rId1" Type="http://schemas.openxmlformats.org/officeDocument/2006/relationships/tags" Target="../tags/tag135.xml"/></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50.xml"/><Relationship Id="rId1" Type="http://schemas.openxmlformats.org/officeDocument/2006/relationships/tags" Target="../tags/tag136.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37.xml"/></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51.xml"/><Relationship Id="rId1" Type="http://schemas.openxmlformats.org/officeDocument/2006/relationships/tags" Target="../tags/tag138.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39.xml"/></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51.xml"/><Relationship Id="rId1" Type="http://schemas.openxmlformats.org/officeDocument/2006/relationships/tags" Target="../tags/tag140.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tags" Target="../tags/tag16.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41.xml"/></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42.xml"/></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50.xml"/><Relationship Id="rId1" Type="http://schemas.openxmlformats.org/officeDocument/2006/relationships/tags" Target="../tags/tag143.xml"/></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50.xml"/><Relationship Id="rId1" Type="http://schemas.openxmlformats.org/officeDocument/2006/relationships/tags" Target="../tags/tag144.xml"/></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45.xml"/></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46.xml"/></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53.xml"/><Relationship Id="rId1" Type="http://schemas.openxmlformats.org/officeDocument/2006/relationships/tags" Target="../tags/tag147.xml"/></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48.xml"/></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49.xml"/></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50.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tags" Target="../tags/tag17.xml"/></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50.xml"/><Relationship Id="rId1" Type="http://schemas.openxmlformats.org/officeDocument/2006/relationships/tags" Target="../tags/tag151.xml"/></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52.xml"/></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53.xml"/></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54.xml"/></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55.xml"/></Relationships>
</file>

<file path=ppt/slides/_rels/slide1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51.xml"/><Relationship Id="rId1" Type="http://schemas.openxmlformats.org/officeDocument/2006/relationships/tags" Target="../tags/tag156.xml"/></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57.xml"/></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58.xml"/></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59.xml"/></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50.xml"/><Relationship Id="rId1" Type="http://schemas.openxmlformats.org/officeDocument/2006/relationships/tags" Target="../tags/tag160.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40.xml"/><Relationship Id="rId1" Type="http://schemas.openxmlformats.org/officeDocument/2006/relationships/tags" Target="../tags/tag18.xml"/></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61.xml"/></Relationships>
</file>

<file path=ppt/slides/_rels/slide171.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62.xml"/></Relationships>
</file>

<file path=ppt/slides/_rels/slide172.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63.xml"/></Relationships>
</file>

<file path=ppt/slides/_rels/slide173.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64.xml"/></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50.xml"/><Relationship Id="rId1" Type="http://schemas.openxmlformats.org/officeDocument/2006/relationships/tags" Target="../tags/tag165.xml"/></Relationships>
</file>

<file path=ppt/slides/_rels/slide175.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51.xml"/><Relationship Id="rId1" Type="http://schemas.openxmlformats.org/officeDocument/2006/relationships/tags" Target="../tags/tag166.xml"/></Relationships>
</file>

<file path=ppt/slides/_rels/slide176.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51.xml"/><Relationship Id="rId1" Type="http://schemas.openxmlformats.org/officeDocument/2006/relationships/tags" Target="../tags/tag167.xml"/></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51.xml"/><Relationship Id="rId1" Type="http://schemas.openxmlformats.org/officeDocument/2006/relationships/tags" Target="../tags/tag168.xml"/></Relationships>
</file>

<file path=ppt/slides/_rels/slide178.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69.xml"/></Relationships>
</file>

<file path=ppt/slides/_rels/slide179.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51.xml"/><Relationship Id="rId1" Type="http://schemas.openxmlformats.org/officeDocument/2006/relationships/tags" Target="../tags/tag170.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tags" Target="../tags/tag19.xml"/></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51.xml"/><Relationship Id="rId1" Type="http://schemas.openxmlformats.org/officeDocument/2006/relationships/tags" Target="../tags/tag17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82.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50.xml"/><Relationship Id="rId1" Type="http://schemas.openxmlformats.org/officeDocument/2006/relationships/tags" Target="../tags/tag172.xml"/></Relationships>
</file>

<file path=ppt/slides/_rels/slide183.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73.xml"/></Relationships>
</file>

<file path=ppt/slides/_rels/slide184.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50.xml"/><Relationship Id="rId1" Type="http://schemas.openxmlformats.org/officeDocument/2006/relationships/tags" Target="../tags/tag174.xml"/></Relationships>
</file>

<file path=ppt/slides/_rels/slide185.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75.xml"/></Relationships>
</file>

<file path=ppt/slides/_rels/slide186.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76.xml"/></Relationships>
</file>

<file path=ppt/slides/_rels/slide187.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77.xml"/></Relationships>
</file>

<file path=ppt/slides/_rels/slide188.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78.xml"/></Relationships>
</file>

<file path=ppt/slides/_rels/slide189.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79.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tags" Target="../tags/tag20.xml"/></Relationships>
</file>

<file path=ppt/slides/_rels/slide190.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80.xml"/></Relationships>
</file>

<file path=ppt/slides/_rels/slide191.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81.xml"/></Relationships>
</file>

<file path=ppt/slides/_rels/slide192.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82.xml"/></Relationships>
</file>

<file path=ppt/slides/_rels/slide193.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8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2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0.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1.xml"/><Relationship Id="rId1" Type="http://schemas.openxmlformats.org/officeDocument/2006/relationships/tags" Target="../tags/tag23.xml"/><Relationship Id="rId4" Type="http://schemas.openxmlformats.org/officeDocument/2006/relationships/image" Target="../media/image21.gi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1.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1.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1.xml"/><Relationship Id="rId1" Type="http://schemas.openxmlformats.org/officeDocument/2006/relationships/tags" Target="../tags/tag2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3.xml"/><Relationship Id="rId1" Type="http://schemas.openxmlformats.org/officeDocument/2006/relationships/tags" Target="../tags/tag2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1.xml"/><Relationship Id="rId1" Type="http://schemas.openxmlformats.org/officeDocument/2006/relationships/tags" Target="../tags/tag28.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29.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30.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31.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3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0.xml"/><Relationship Id="rId1" Type="http://schemas.openxmlformats.org/officeDocument/2006/relationships/tags" Target="../tags/tag3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0.xml"/><Relationship Id="rId1" Type="http://schemas.openxmlformats.org/officeDocument/2006/relationships/tags" Target="../tags/tag34.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35.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0.xml"/><Relationship Id="rId1" Type="http://schemas.openxmlformats.org/officeDocument/2006/relationships/tags" Target="../tags/tag36.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37.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38.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0.xml"/><Relationship Id="rId1" Type="http://schemas.openxmlformats.org/officeDocument/2006/relationships/tags" Target="../tags/tag39.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1.xml"/><Relationship Id="rId1" Type="http://schemas.openxmlformats.org/officeDocument/2006/relationships/tags" Target="../tags/tag40.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1.xml"/><Relationship Id="rId1" Type="http://schemas.openxmlformats.org/officeDocument/2006/relationships/tags" Target="../tags/tag41.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51.xml"/><Relationship Id="rId4" Type="http://schemas.openxmlformats.org/officeDocument/2006/relationships/image" Target="../media/image23.sv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1.xml"/><Relationship Id="rId1" Type="http://schemas.openxmlformats.org/officeDocument/2006/relationships/tags" Target="../tags/tag4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1.xml"/><Relationship Id="rId1" Type="http://schemas.openxmlformats.org/officeDocument/2006/relationships/tags" Target="../tags/tag43.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1.xml"/><Relationship Id="rId1" Type="http://schemas.openxmlformats.org/officeDocument/2006/relationships/tags" Target="../tags/tag4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1.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0.xml"/><Relationship Id="rId1" Type="http://schemas.openxmlformats.org/officeDocument/2006/relationships/tags" Target="../tags/tag45.xml"/><Relationship Id="rId5" Type="http://schemas.openxmlformats.org/officeDocument/2006/relationships/image" Target="../media/image25.png"/><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1.xml"/><Relationship Id="rId1" Type="http://schemas.openxmlformats.org/officeDocument/2006/relationships/tags" Target="../tags/tag46.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53.xml"/><Relationship Id="rId1" Type="http://schemas.openxmlformats.org/officeDocument/2006/relationships/tags" Target="../tags/tag47.xml"/><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48.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6.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0.xml"/><Relationship Id="rId1" Type="http://schemas.openxmlformats.org/officeDocument/2006/relationships/tags" Target="../tags/tag49.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51.xml"/><Relationship Id="rId1" Type="http://schemas.openxmlformats.org/officeDocument/2006/relationships/tags" Target="../tags/tag50.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1.xml"/><Relationship Id="rId1" Type="http://schemas.openxmlformats.org/officeDocument/2006/relationships/tags" Target="../tags/tag51.xml"/><Relationship Id="rId4" Type="http://schemas.openxmlformats.org/officeDocument/2006/relationships/image" Target="../media/image27.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1.xml"/><Relationship Id="rId1" Type="http://schemas.openxmlformats.org/officeDocument/2006/relationships/tags" Target="../tags/tag5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1.xml"/><Relationship Id="rId1" Type="http://schemas.openxmlformats.org/officeDocument/2006/relationships/tags" Target="../tags/tag53.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1.xml"/><Relationship Id="rId1" Type="http://schemas.openxmlformats.org/officeDocument/2006/relationships/tags" Target="../tags/tag54.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1.xml"/><Relationship Id="rId1" Type="http://schemas.openxmlformats.org/officeDocument/2006/relationships/tags" Target="../tags/tag55.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56.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0.xml"/><Relationship Id="rId1" Type="http://schemas.openxmlformats.org/officeDocument/2006/relationships/tags" Target="../tags/tag57.xml"/></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51.xml"/><Relationship Id="rId1" Type="http://schemas.openxmlformats.org/officeDocument/2006/relationships/tags" Target="../tags/tag58.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7.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0.xml"/><Relationship Id="rId1" Type="http://schemas.openxmlformats.org/officeDocument/2006/relationships/tags" Target="../tags/tag59.xml"/><Relationship Id="rId5" Type="http://schemas.openxmlformats.org/officeDocument/2006/relationships/image" Target="../media/image30.png"/><Relationship Id="rId4" Type="http://schemas.openxmlformats.org/officeDocument/2006/relationships/image" Target="../media/image29.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60.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61.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0.xml"/><Relationship Id="rId1" Type="http://schemas.openxmlformats.org/officeDocument/2006/relationships/tags" Target="../tags/tag6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tags" Target="../tags/tag63.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6.xml"/><Relationship Id="rId1" Type="http://schemas.openxmlformats.org/officeDocument/2006/relationships/tags" Target="../tags/tag64.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tags" Target="../tags/tag65.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6.xml"/><Relationship Id="rId1" Type="http://schemas.openxmlformats.org/officeDocument/2006/relationships/tags" Target="../tags/tag66.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6.xml"/><Relationship Id="rId1" Type="http://schemas.openxmlformats.org/officeDocument/2006/relationships/tags" Target="../tags/tag67.xml"/><Relationship Id="rId4" Type="http://schemas.openxmlformats.org/officeDocument/2006/relationships/image" Target="../media/image32.png"/></Relationships>
</file>

<file path=ppt/slides/_rels/slide6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5.xml"/><Relationship Id="rId1" Type="http://schemas.openxmlformats.org/officeDocument/2006/relationships/tags" Target="../tags/tag68.xml"/><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8.xml"/></Relationships>
</file>

<file path=ppt/slides/_rels/slide7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51.xml"/><Relationship Id="rId1" Type="http://schemas.openxmlformats.org/officeDocument/2006/relationships/tags" Target="../tags/tag69.xml"/><Relationship Id="rId4" Type="http://schemas.openxmlformats.org/officeDocument/2006/relationships/image" Target="../media/image36.png"/></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51.xml"/><Relationship Id="rId1" Type="http://schemas.openxmlformats.org/officeDocument/2006/relationships/tags" Target="../tags/tag70.xml"/></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51.xml"/><Relationship Id="rId1" Type="http://schemas.openxmlformats.org/officeDocument/2006/relationships/tags" Target="../tags/tag71.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72.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73.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0.xml"/><Relationship Id="rId1" Type="http://schemas.openxmlformats.org/officeDocument/2006/relationships/tags" Target="../tags/tag74.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75.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1.xml"/><Relationship Id="rId1" Type="http://schemas.openxmlformats.org/officeDocument/2006/relationships/tags" Target="../tags/tag76.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77.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78.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9.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79.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1.xml"/><Relationship Id="rId1" Type="http://schemas.openxmlformats.org/officeDocument/2006/relationships/tags" Target="../tags/tag80.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51.xml"/><Relationship Id="rId1" Type="http://schemas.openxmlformats.org/officeDocument/2006/relationships/tags" Target="../tags/tag81.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82.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83.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84.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50.xml"/><Relationship Id="rId1" Type="http://schemas.openxmlformats.org/officeDocument/2006/relationships/tags" Target="../tags/tag8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1.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0.xml"/><Relationship Id="rId1" Type="http://schemas.openxmlformats.org/officeDocument/2006/relationships/tags" Target="../tags/tag86.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52.xml"/><Relationship Id="rId1" Type="http://schemas.openxmlformats.org/officeDocument/2006/relationships/tags" Target="../tags/tag10.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video" Target="https://www.youtube.com/embed/k7K5LEE9xxw" TargetMode="External"/><Relationship Id="rId1" Type="http://schemas.openxmlformats.org/officeDocument/2006/relationships/tags" Target="../tags/tag87.xml"/><Relationship Id="rId4" Type="http://schemas.openxmlformats.org/officeDocument/2006/relationships/image" Target="../media/image39.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0.xml"/><Relationship Id="rId1" Type="http://schemas.openxmlformats.org/officeDocument/2006/relationships/tags" Target="../tags/tag88.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1.xml"/><Relationship Id="rId1" Type="http://schemas.openxmlformats.org/officeDocument/2006/relationships/tags" Target="../tags/tag89.xml"/></Relationships>
</file>

<file path=ppt/slides/_rels/slide9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51.xml"/><Relationship Id="rId1" Type="http://schemas.openxmlformats.org/officeDocument/2006/relationships/tags" Target="../tags/tag90.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91.xml"/></Relationships>
</file>

<file path=ppt/slides/_rels/slide9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51.xml"/><Relationship Id="rId1" Type="http://schemas.openxmlformats.org/officeDocument/2006/relationships/tags" Target="../tags/tag92.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93.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94.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50.xml"/><Relationship Id="rId1" Type="http://schemas.openxmlformats.org/officeDocument/2006/relationships/tags" Target="../tags/tag95.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9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Test Review &amp; Reteach</a:t>
            </a:r>
          </a:p>
        </p:txBody>
      </p:sp>
      <p:sp>
        <p:nvSpPr>
          <p:cNvPr id="3" name="Subtitle 2"/>
          <p:cNvSpPr>
            <a:spLocks noGrp="1"/>
          </p:cNvSpPr>
          <p:nvPr>
            <p:ph type="subTitle" idx="1"/>
          </p:nvPr>
        </p:nvSpPr>
        <p:spPr/>
        <p:txBody>
          <a:bodyPr/>
          <a:lstStyle/>
          <a:p>
            <a:r>
              <a:rPr lang="en-US"/>
              <a:t>[ 3.00 ] [ Today’s Date ] [ Instructor Name ]</a:t>
            </a:r>
          </a:p>
        </p:txBody>
      </p:sp>
    </p:spTree>
    <p:custDataLst>
      <p:tags r:id="rId1"/>
    </p:custDataLst>
    <p:extLst>
      <p:ext uri="{BB962C8B-B14F-4D97-AF65-F5344CB8AC3E}">
        <p14:creationId xmlns:p14="http://schemas.microsoft.com/office/powerpoint/2010/main" val="1287169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8. Consider the following code segment:</a:t>
            </a:r>
          </a:p>
        </p:txBody>
      </p:sp>
      <p:sp>
        <p:nvSpPr>
          <p:cNvPr id="3" name="Content Placeholder 2"/>
          <p:cNvSpPr>
            <a:spLocks noGrp="1"/>
          </p:cNvSpPr>
          <p:nvPr>
            <p:ph sz="half" idx="1"/>
          </p:nvPr>
        </p:nvSpPr>
        <p:spPr/>
        <p:txBody>
          <a:bodyPr/>
          <a:lstStyle/>
          <a:p>
            <a:pPr marL="0" indent="0">
              <a:buNone/>
            </a:pPr>
            <a:endParaRPr lang="es-ES">
              <a:latin typeface="Courier New" panose="02070309020205020404" pitchFamily="49" charset="0"/>
              <a:cs typeface="Courier New" panose="02070309020205020404" pitchFamily="49" charset="0"/>
            </a:endParaRPr>
          </a:p>
          <a:p>
            <a:pPr marL="0" indent="0">
              <a:buNone/>
            </a:pPr>
            <a:endParaRPr lang="es-ES">
              <a:latin typeface="Courier New" panose="02070309020205020404" pitchFamily="49" charset="0"/>
              <a:cs typeface="Courier New" panose="02070309020205020404" pitchFamily="49" charset="0"/>
            </a:endParaRPr>
          </a:p>
          <a:p>
            <a:pPr marL="0" indent="0">
              <a:buNone/>
            </a:pPr>
            <a:r>
              <a:rPr lang="es-ES" err="1">
                <a:latin typeface="Courier New" panose="02070309020205020404" pitchFamily="49" charset="0"/>
                <a:cs typeface="Courier New" panose="02070309020205020404" pitchFamily="49" charset="0"/>
              </a:rPr>
              <a:t>int</a:t>
            </a:r>
            <a:r>
              <a:rPr lang="es-ES">
                <a:latin typeface="Courier New" panose="02070309020205020404" pitchFamily="49" charset="0"/>
                <a:cs typeface="Courier New" panose="02070309020205020404" pitchFamily="49" charset="0"/>
              </a:rPr>
              <a:t> x = 1;</a:t>
            </a:r>
          </a:p>
          <a:p>
            <a:pPr marL="0" indent="0">
              <a:buNone/>
            </a:pPr>
            <a:r>
              <a:rPr lang="es-ES" err="1">
                <a:latin typeface="Courier New" panose="02070309020205020404" pitchFamily="49" charset="0"/>
                <a:cs typeface="Courier New" panose="02070309020205020404" pitchFamily="49" charset="0"/>
              </a:rPr>
              <a:t>int</a:t>
            </a:r>
            <a:r>
              <a:rPr lang="es-ES">
                <a:latin typeface="Courier New" panose="02070309020205020404" pitchFamily="49" charset="0"/>
                <a:cs typeface="Courier New" panose="02070309020205020404" pitchFamily="49" charset="0"/>
              </a:rPr>
              <a:t> y = 8;</a:t>
            </a:r>
          </a:p>
          <a:p>
            <a:pPr marL="0" indent="0">
              <a:buNone/>
            </a:pPr>
            <a:r>
              <a:rPr lang="es-ES" err="1">
                <a:latin typeface="Courier New" panose="02070309020205020404" pitchFamily="49" charset="0"/>
                <a:cs typeface="Courier New" panose="02070309020205020404" pitchFamily="49" charset="0"/>
              </a:rPr>
              <a:t>int</a:t>
            </a:r>
            <a:r>
              <a:rPr lang="es-ES">
                <a:latin typeface="Courier New" panose="02070309020205020404" pitchFamily="49" charset="0"/>
                <a:cs typeface="Courier New" panose="02070309020205020404" pitchFamily="49" charset="0"/>
              </a:rPr>
              <a:t> z = x + y;</a:t>
            </a:r>
          </a:p>
          <a:p>
            <a:pPr marL="0" indent="0">
              <a:buNone/>
            </a:pPr>
            <a:r>
              <a:rPr lang="es-ES">
                <a:latin typeface="Courier New" panose="02070309020205020404" pitchFamily="49" charset="0"/>
                <a:cs typeface="Courier New" panose="02070309020205020404" pitchFamily="49" charset="0"/>
              </a:rPr>
              <a:t>x = z / 4;</a:t>
            </a:r>
          </a:p>
          <a:p>
            <a:pPr marL="0" indent="0">
              <a:buNone/>
            </a:pPr>
            <a:r>
              <a:rPr lang="es-ES">
                <a:latin typeface="Courier New" panose="02070309020205020404" pitchFamily="49" charset="0"/>
                <a:cs typeface="Courier New" panose="02070309020205020404" pitchFamily="49" charset="0"/>
              </a:rPr>
              <a:t>y = x + 1;</a:t>
            </a:r>
          </a:p>
          <a:p>
            <a:pPr marL="0" indent="0">
              <a:buNone/>
            </a:pPr>
            <a:r>
              <a:rPr lang="es-ES">
                <a:latin typeface="Courier New" panose="02070309020205020404" pitchFamily="49" charset="0"/>
                <a:cs typeface="Courier New" panose="02070309020205020404" pitchFamily="49" charset="0"/>
              </a:rPr>
              <a:t>z += y; </a:t>
            </a:r>
          </a:p>
          <a:p>
            <a:pPr marL="0" indent="0">
              <a:buNone/>
            </a:pPr>
            <a:endParaRPr lang="en-US">
              <a:latin typeface="Courier New" panose="02070309020205020404" pitchFamily="49" charset="0"/>
              <a:cs typeface="Courier New" panose="02070309020205020404" pitchFamily="49" charset="0"/>
            </a:endParaRPr>
          </a:p>
        </p:txBody>
      </p:sp>
      <p:sp>
        <p:nvSpPr>
          <p:cNvPr id="4" name="Content Placeholder 3"/>
          <p:cNvSpPr>
            <a:spLocks noGrp="1"/>
          </p:cNvSpPr>
          <p:nvPr>
            <p:ph sz="half" idx="2"/>
          </p:nvPr>
        </p:nvSpPr>
        <p:spPr/>
        <p:txBody>
          <a:bodyPr/>
          <a:lstStyle/>
          <a:p>
            <a:pPr marL="0" indent="0">
              <a:buNone/>
            </a:pPr>
            <a:endParaRPr lang="pt-BR"/>
          </a:p>
          <a:p>
            <a:pPr marL="0" indent="0">
              <a:buNone/>
            </a:pPr>
            <a:endParaRPr lang="pt-BR"/>
          </a:p>
          <a:p>
            <a:pPr marL="0" indent="0">
              <a:buNone/>
            </a:pPr>
            <a:r>
              <a:rPr lang="pt-BR"/>
              <a:t>(A) 13 </a:t>
            </a:r>
          </a:p>
          <a:p>
            <a:pPr marL="0" indent="0">
              <a:buNone/>
            </a:pPr>
            <a:r>
              <a:rPr lang="pt-BR"/>
              <a:t>(B) 12.25 </a:t>
            </a:r>
          </a:p>
          <a:p>
            <a:pPr marL="0" indent="0">
              <a:buNone/>
            </a:pPr>
            <a:r>
              <a:rPr lang="pt-BR"/>
              <a:t>(C) 1 </a:t>
            </a:r>
          </a:p>
          <a:p>
            <a:pPr marL="0" indent="0">
              <a:buNone/>
            </a:pPr>
            <a:r>
              <a:rPr lang="pt-BR"/>
              <a:t>(D) 8 </a:t>
            </a:r>
          </a:p>
          <a:p>
            <a:pPr marL="0" indent="0">
              <a:buNone/>
            </a:pPr>
            <a:r>
              <a:rPr lang="pt-BR"/>
              <a:t>(E) 12 </a:t>
            </a:r>
          </a:p>
          <a:p>
            <a:pPr marL="0" indent="0">
              <a:buNone/>
            </a:pPr>
            <a:endParaRPr lang="en-US"/>
          </a:p>
        </p:txBody>
      </p:sp>
      <p:sp>
        <p:nvSpPr>
          <p:cNvPr id="5" name="TextBox 4"/>
          <p:cNvSpPr txBox="1"/>
          <p:nvPr/>
        </p:nvSpPr>
        <p:spPr>
          <a:xfrm>
            <a:off x="838200" y="1954262"/>
            <a:ext cx="9306587" cy="553998"/>
          </a:xfrm>
          <a:prstGeom prst="rect">
            <a:avLst/>
          </a:prstGeom>
          <a:noFill/>
        </p:spPr>
        <p:txBody>
          <a:bodyPr wrap="none" rtlCol="0">
            <a:spAutoFit/>
          </a:bodyPr>
          <a:lstStyle/>
          <a:p>
            <a:r>
              <a:rPr lang="en-US" sz="3000"/>
              <a:t>What is the value of z after this code segment is executed?</a:t>
            </a:r>
          </a:p>
        </p:txBody>
      </p:sp>
    </p:spTree>
    <p:custDataLst>
      <p:tags r:id="rId1"/>
    </p:custDataLst>
    <p:extLst>
      <p:ext uri="{BB962C8B-B14F-4D97-AF65-F5344CB8AC3E}">
        <p14:creationId xmlns:p14="http://schemas.microsoft.com/office/powerpoint/2010/main" val="176422599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Homework</a:t>
            </a:r>
          </a:p>
        </p:txBody>
      </p:sp>
      <p:sp>
        <p:nvSpPr>
          <p:cNvPr id="3" name="Content Placeholder 2"/>
          <p:cNvSpPr>
            <a:spLocks noGrp="1"/>
          </p:cNvSpPr>
          <p:nvPr>
            <p:ph idx="1"/>
          </p:nvPr>
        </p:nvSpPr>
        <p:spPr/>
        <p:txBody>
          <a:bodyPr>
            <a:normAutofit/>
          </a:bodyPr>
          <a:lstStyle/>
          <a:p>
            <a:pPr marL="0" indent="0">
              <a:buNone/>
            </a:pPr>
            <a:endParaRPr lang="en-US" sz="2600" dirty="0"/>
          </a:p>
          <a:p>
            <a:pPr marL="0" indent="0">
              <a:buNone/>
            </a:pPr>
            <a:r>
              <a:rPr lang="en-US" sz="2600" dirty="0"/>
              <a:t>Complete Chapter 4 self-check problems 1 – 6.</a:t>
            </a:r>
          </a:p>
        </p:txBody>
      </p:sp>
    </p:spTree>
    <p:custDataLst>
      <p:tags r:id="rId1"/>
    </p:custDataLst>
    <p:extLst>
      <p:ext uri="{BB962C8B-B14F-4D97-AF65-F5344CB8AC3E}">
        <p14:creationId xmlns:p14="http://schemas.microsoft.com/office/powerpoint/2010/main" val="18581323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59980"/>
            <a:ext cx="9144000" cy="2387600"/>
          </a:xfrm>
        </p:spPr>
        <p:txBody>
          <a:bodyPr/>
          <a:lstStyle/>
          <a:p>
            <a:r>
              <a:rPr lang="en-US"/>
              <a:t>Relational Operators and if/else</a:t>
            </a:r>
          </a:p>
        </p:txBody>
      </p:sp>
      <p:sp>
        <p:nvSpPr>
          <p:cNvPr id="3" name="Subtitle 2"/>
          <p:cNvSpPr>
            <a:spLocks noGrp="1"/>
          </p:cNvSpPr>
          <p:nvPr>
            <p:ph type="subTitle" idx="1"/>
          </p:nvPr>
        </p:nvSpPr>
        <p:spPr>
          <a:xfrm>
            <a:off x="1524000" y="3939655"/>
            <a:ext cx="9144000" cy="1655762"/>
          </a:xfrm>
        </p:spPr>
        <p:txBody>
          <a:bodyPr/>
          <a:lstStyle/>
          <a:p>
            <a:r>
              <a:rPr lang="en-US"/>
              <a:t>[ 3.09 ] [ Today’s Date ] [ Instructor Name ]</a:t>
            </a:r>
          </a:p>
        </p:txBody>
      </p:sp>
    </p:spTree>
    <p:custDataLst>
      <p:tags r:id="rId1"/>
    </p:custDataLst>
    <p:extLst>
      <p:ext uri="{BB962C8B-B14F-4D97-AF65-F5344CB8AC3E}">
        <p14:creationId xmlns:p14="http://schemas.microsoft.com/office/powerpoint/2010/main" val="19639944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if statements</a:t>
            </a:r>
          </a:p>
        </p:txBody>
      </p:sp>
      <p:sp>
        <p:nvSpPr>
          <p:cNvPr id="3" name="Content Placeholder 2"/>
          <p:cNvSpPr>
            <a:spLocks noGrp="1"/>
          </p:cNvSpPr>
          <p:nvPr>
            <p:ph idx="1"/>
          </p:nvPr>
        </p:nvSpPr>
        <p:spPr>
          <a:xfrm>
            <a:off x="838200" y="1825625"/>
            <a:ext cx="10792012" cy="2499146"/>
          </a:xfrm>
        </p:spPr>
        <p:txBody>
          <a:bodyPr vert="horz" wrap="square" lIns="0" tIns="0" rIns="0" bIns="0" rtlCol="0" anchor="t">
            <a:spAutoFit/>
          </a:bodyPr>
          <a:lstStyle/>
          <a:p>
            <a:pPr marL="0" indent="0">
              <a:buNone/>
            </a:pPr>
            <a:endParaRPr lang="en-US"/>
          </a:p>
          <a:p>
            <a:pPr marL="0" indent="0">
              <a:buNone/>
            </a:pPr>
            <a:r>
              <a:rPr lang="en-US">
                <a:latin typeface="Courier New"/>
                <a:cs typeface="Courier New"/>
              </a:rPr>
              <a:t>if (test) { </a:t>
            </a:r>
            <a:r>
              <a:rPr lang="en-US">
                <a:solidFill>
                  <a:srgbClr val="00B050"/>
                </a:solidFill>
                <a:latin typeface="Courier New"/>
                <a:cs typeface="Courier New"/>
              </a:rPr>
              <a:t>// test = </a:t>
            </a:r>
            <a:r>
              <a:rPr lang="en-US" err="1">
                <a:solidFill>
                  <a:srgbClr val="00B050"/>
                </a:solidFill>
                <a:latin typeface="Courier New"/>
                <a:cs typeface="Courier New"/>
              </a:rPr>
              <a:t>boolean</a:t>
            </a:r>
            <a:r>
              <a:rPr lang="en-US">
                <a:solidFill>
                  <a:srgbClr val="00B050"/>
                </a:solidFill>
                <a:latin typeface="Courier New"/>
                <a:cs typeface="Courier New"/>
              </a:rPr>
              <a:t> expression</a:t>
            </a:r>
          </a:p>
          <a:p>
            <a:pPr marL="0" indent="0">
              <a:buNone/>
            </a:pPr>
            <a:r>
              <a:rPr lang="en-US">
                <a:latin typeface="Courier New"/>
                <a:cs typeface="Courier New"/>
              </a:rPr>
              <a:t>	&lt;statement&gt;;</a:t>
            </a:r>
          </a:p>
          <a:p>
            <a:pPr marL="0" indent="0">
              <a:buNone/>
            </a:pPr>
            <a:r>
              <a:rPr lang="en-US">
                <a:latin typeface="Courier New"/>
                <a:cs typeface="Courier New"/>
              </a:rPr>
              <a:t>	&lt;statement&gt;;</a:t>
            </a:r>
          </a:p>
          <a:p>
            <a:pPr marL="0" indent="0">
              <a:buNone/>
            </a:pPr>
            <a:r>
              <a:rPr lang="en-US">
                <a:latin typeface="Courier New"/>
                <a:cs typeface="Courier New"/>
              </a:rPr>
              <a:t>}</a:t>
            </a:r>
            <a:endParaRPr lang="en-US"/>
          </a:p>
        </p:txBody>
      </p:sp>
    </p:spTree>
    <p:custDataLst>
      <p:tags r:id="rId1"/>
    </p:custDataLst>
    <p:extLst>
      <p:ext uri="{BB962C8B-B14F-4D97-AF65-F5344CB8AC3E}">
        <p14:creationId xmlns:p14="http://schemas.microsoft.com/office/powerpoint/2010/main" val="330872635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Segoe UI"/>
              </a:rPr>
              <a:t>if statements control extends between braces</a:t>
            </a:r>
            <a:endParaRPr lang="en-US"/>
          </a:p>
        </p:txBody>
      </p:sp>
      <p:sp>
        <p:nvSpPr>
          <p:cNvPr id="3" name="Content Placeholder 2"/>
          <p:cNvSpPr>
            <a:spLocks noGrp="1"/>
          </p:cNvSpPr>
          <p:nvPr>
            <p:ph idx="1"/>
          </p:nvPr>
        </p:nvSpPr>
        <p:spPr>
          <a:xfrm>
            <a:off x="584200" y="1435503"/>
            <a:ext cx="11018520" cy="3016210"/>
          </a:xfrm>
        </p:spPr>
        <p:txBody>
          <a:bodyPr vert="horz" wrap="square" lIns="0" tIns="0" rIns="0" bIns="0" rtlCol="0" anchor="t">
            <a:spAutoFit/>
          </a:bodyPr>
          <a:lstStyle/>
          <a:p>
            <a:pPr marL="0" indent="0">
              <a:buNone/>
            </a:pPr>
            <a:endParaRPr lang="en-US"/>
          </a:p>
          <a:p>
            <a:pPr marL="0" indent="0">
              <a:buNone/>
            </a:pPr>
            <a:r>
              <a:rPr lang="en-US">
                <a:latin typeface="Courier New"/>
                <a:cs typeface="Courier New"/>
              </a:rPr>
              <a:t>if (test) {			</a:t>
            </a:r>
          </a:p>
          <a:p>
            <a:pPr marL="614045" lvl="3">
              <a:buNone/>
            </a:pPr>
            <a:r>
              <a:rPr lang="en-US" sz="2800">
                <a:latin typeface="Courier New"/>
                <a:cs typeface="Courier New"/>
              </a:rPr>
              <a:t>statement1; </a:t>
            </a:r>
            <a:r>
              <a:rPr lang="en-US" sz="2800">
                <a:ea typeface="+mn-lt"/>
                <a:cs typeface="+mn-lt"/>
              </a:rPr>
              <a:t>// execute these</a:t>
            </a:r>
            <a:endParaRPr lang="en-US" sz="2800">
              <a:cs typeface="Courier New"/>
            </a:endParaRPr>
          </a:p>
          <a:p>
            <a:pPr marL="614045" lvl="3">
              <a:buNone/>
            </a:pPr>
            <a:r>
              <a:rPr lang="en-US" sz="2800">
                <a:latin typeface="Courier New"/>
                <a:cs typeface="Courier New"/>
              </a:rPr>
              <a:t>statement2; </a:t>
            </a:r>
            <a:r>
              <a:rPr lang="en-US" sz="2800">
                <a:latin typeface="Segoe UI"/>
                <a:cs typeface="Segoe UI"/>
              </a:rPr>
              <a:t>// </a:t>
            </a:r>
            <a:r>
              <a:rPr lang="en-US" sz="2800">
                <a:cs typeface="Segoe UI"/>
              </a:rPr>
              <a:t>when </a:t>
            </a:r>
            <a:r>
              <a:rPr lang="en-US" sz="2800">
                <a:latin typeface="Courier New"/>
                <a:cs typeface="Courier New"/>
              </a:rPr>
              <a:t>test</a:t>
            </a:r>
            <a:r>
              <a:rPr lang="en-US" sz="2800">
                <a:ea typeface="+mn-lt"/>
                <a:cs typeface="+mn-lt"/>
              </a:rPr>
              <a:t> </a:t>
            </a:r>
            <a:r>
              <a:rPr lang="en-US" sz="2800">
                <a:cs typeface="Segoe UI"/>
              </a:rPr>
              <a:t>is true</a:t>
            </a:r>
            <a:endParaRPr lang="en-US" sz="2800">
              <a:cs typeface="Courier New"/>
            </a:endParaRPr>
          </a:p>
          <a:p>
            <a:pPr marL="0" indent="0">
              <a:buNone/>
            </a:pPr>
            <a:r>
              <a:rPr lang="en-US">
                <a:latin typeface="Courier New"/>
                <a:cs typeface="Courier New"/>
              </a:rPr>
              <a:t>}</a:t>
            </a:r>
          </a:p>
          <a:p>
            <a:pPr marL="0" indent="0">
              <a:buNone/>
            </a:pPr>
            <a:r>
              <a:rPr lang="en-US">
                <a:latin typeface="Courier New"/>
                <a:cs typeface="Courier New"/>
              </a:rPr>
              <a:t>statement3; </a:t>
            </a:r>
            <a:r>
              <a:rPr lang="en-US">
                <a:cs typeface="Segoe UI"/>
              </a:rPr>
              <a:t>// </a:t>
            </a:r>
            <a:r>
              <a:rPr lang="en-US">
                <a:ea typeface="+mn-lt"/>
                <a:cs typeface="+mn-lt"/>
              </a:rPr>
              <a:t>execute this code always</a:t>
            </a:r>
            <a:endParaRPr lang="en-US"/>
          </a:p>
        </p:txBody>
      </p:sp>
    </p:spTree>
    <p:custDataLst>
      <p:tags r:id="rId1"/>
    </p:custDataLst>
    <p:extLst>
      <p:ext uri="{BB962C8B-B14F-4D97-AF65-F5344CB8AC3E}">
        <p14:creationId xmlns:p14="http://schemas.microsoft.com/office/powerpoint/2010/main" val="312649909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Segoe UI"/>
              </a:rPr>
              <a:t>Predict the output</a:t>
            </a:r>
            <a:endParaRPr lang="en-US"/>
          </a:p>
        </p:txBody>
      </p:sp>
      <p:sp>
        <p:nvSpPr>
          <p:cNvPr id="3" name="Content Placeholder 2"/>
          <p:cNvSpPr>
            <a:spLocks noGrp="1"/>
          </p:cNvSpPr>
          <p:nvPr>
            <p:ph idx="1"/>
          </p:nvPr>
        </p:nvSpPr>
        <p:spPr>
          <a:xfrm>
            <a:off x="584200" y="1435503"/>
            <a:ext cx="11018520" cy="2499146"/>
          </a:xfrm>
        </p:spPr>
        <p:txBody>
          <a:bodyPr vert="horz" wrap="square" lIns="0" tIns="0" rIns="0" bIns="0" rtlCol="0" anchor="t">
            <a:spAutoFit/>
          </a:bodyPr>
          <a:lstStyle/>
          <a:p>
            <a:pPr marL="0" indent="0">
              <a:buNone/>
            </a:pPr>
            <a:endParaRPr lang="en-US"/>
          </a:p>
          <a:p>
            <a:pPr marL="0" indent="0">
              <a:buNone/>
            </a:pPr>
            <a:r>
              <a:rPr lang="en-US">
                <a:latin typeface="Courier New"/>
                <a:cs typeface="Courier New"/>
              </a:rPr>
              <a:t>if (2 &lt; 3) {			</a:t>
            </a:r>
          </a:p>
          <a:p>
            <a:pPr marL="0" indent="0">
              <a:buNone/>
            </a:pPr>
            <a:r>
              <a:rPr lang="en-US">
                <a:latin typeface="Courier New"/>
                <a:cs typeface="Courier New"/>
              </a:rPr>
              <a:t>	</a:t>
            </a:r>
            <a:r>
              <a:rPr lang="en-US" err="1">
                <a:latin typeface="Courier New"/>
                <a:cs typeface="Courier New"/>
              </a:rPr>
              <a:t>System.out.println</a:t>
            </a:r>
            <a:r>
              <a:rPr lang="en-US">
                <a:latin typeface="Courier New"/>
                <a:cs typeface="Courier New"/>
              </a:rPr>
              <a:t>("a");	</a:t>
            </a:r>
          </a:p>
          <a:p>
            <a:pPr marL="0" indent="0">
              <a:buNone/>
            </a:pPr>
            <a:r>
              <a:rPr lang="en-US">
                <a:latin typeface="Courier New"/>
                <a:cs typeface="Courier New"/>
              </a:rPr>
              <a:t>}</a:t>
            </a:r>
          </a:p>
          <a:p>
            <a:pPr marL="0" indent="0">
              <a:buNone/>
            </a:pPr>
            <a:r>
              <a:rPr lang="en-US" err="1">
                <a:latin typeface="Courier New"/>
                <a:cs typeface="Courier New"/>
              </a:rPr>
              <a:t>System.out.println</a:t>
            </a:r>
            <a:r>
              <a:rPr lang="en-US">
                <a:latin typeface="Courier New"/>
                <a:cs typeface="Courier New"/>
              </a:rPr>
              <a:t>("b");</a:t>
            </a:r>
          </a:p>
        </p:txBody>
      </p:sp>
    </p:spTree>
    <p:custDataLst>
      <p:tags r:id="rId1"/>
    </p:custDataLst>
    <p:extLst>
      <p:ext uri="{BB962C8B-B14F-4D97-AF65-F5344CB8AC3E}">
        <p14:creationId xmlns:p14="http://schemas.microsoft.com/office/powerpoint/2010/main" val="18496479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Segoe UI"/>
              </a:rPr>
              <a:t>Predict the output</a:t>
            </a:r>
            <a:endParaRPr lang="en-US"/>
          </a:p>
        </p:txBody>
      </p:sp>
      <p:sp>
        <p:nvSpPr>
          <p:cNvPr id="3" name="Content Placeholder 2"/>
          <p:cNvSpPr>
            <a:spLocks noGrp="1"/>
          </p:cNvSpPr>
          <p:nvPr>
            <p:ph idx="1"/>
          </p:nvPr>
        </p:nvSpPr>
        <p:spPr/>
        <p:txBody>
          <a:bodyPr/>
          <a:lstStyle/>
          <a:p>
            <a:pPr marL="0" indent="0">
              <a:buNone/>
            </a:pPr>
            <a:endParaRPr lang="en-US"/>
          </a:p>
          <a:p>
            <a:pPr marL="0" indent="0">
              <a:buNone/>
            </a:pPr>
            <a:r>
              <a:rPr lang="en-US">
                <a:latin typeface="Courier New" panose="02070309020205020404" pitchFamily="49" charset="0"/>
                <a:cs typeface="Courier New" panose="02070309020205020404" pitchFamily="49" charset="0"/>
              </a:rPr>
              <a:t>if (3 &lt; 2){			</a:t>
            </a:r>
          </a:p>
          <a:p>
            <a:pPr marL="0" indent="0">
              <a:buNone/>
            </a:pP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System.out.println</a:t>
            </a:r>
            <a:r>
              <a:rPr lang="en-US">
                <a:latin typeface="Courier New" panose="02070309020205020404" pitchFamily="49" charset="0"/>
                <a:cs typeface="Courier New" panose="02070309020205020404" pitchFamily="49" charset="0"/>
              </a:rPr>
              <a:t>(“a”);	</a:t>
            </a:r>
          </a:p>
          <a:p>
            <a:pPr marL="0" indent="0">
              <a:buNone/>
            </a:pPr>
            <a:r>
              <a:rPr lang="en-US">
                <a:latin typeface="Courier New" panose="02070309020205020404" pitchFamily="49" charset="0"/>
                <a:cs typeface="Courier New" panose="02070309020205020404" pitchFamily="49" charset="0"/>
              </a:rPr>
              <a:t>}</a:t>
            </a:r>
          </a:p>
          <a:p>
            <a:pPr marL="0" indent="0">
              <a:buNone/>
            </a:pPr>
            <a:r>
              <a:rPr lang="en-US" err="1">
                <a:latin typeface="Courier New" panose="02070309020205020404" pitchFamily="49" charset="0"/>
                <a:cs typeface="Courier New" panose="02070309020205020404" pitchFamily="49" charset="0"/>
              </a:rPr>
              <a:t>System.out.println</a:t>
            </a:r>
            <a:r>
              <a:rPr lang="en-US">
                <a:latin typeface="Courier New" panose="02070309020205020404" pitchFamily="49" charset="0"/>
                <a:cs typeface="Courier New" panose="02070309020205020404" pitchFamily="49" charset="0"/>
              </a:rPr>
              <a:t>(“b”);</a:t>
            </a:r>
          </a:p>
        </p:txBody>
      </p:sp>
    </p:spTree>
    <p:custDataLst>
      <p:tags r:id="rId1"/>
    </p:custDataLst>
    <p:extLst>
      <p:ext uri="{BB962C8B-B14F-4D97-AF65-F5344CB8AC3E}">
        <p14:creationId xmlns:p14="http://schemas.microsoft.com/office/powerpoint/2010/main" val="332690856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Segoe UI"/>
              </a:rPr>
              <a:t>Predict the output</a:t>
            </a:r>
          </a:p>
        </p:txBody>
      </p:sp>
      <p:sp>
        <p:nvSpPr>
          <p:cNvPr id="3" name="Content Placeholder 2"/>
          <p:cNvSpPr>
            <a:spLocks noGrp="1"/>
          </p:cNvSpPr>
          <p:nvPr>
            <p:ph idx="1"/>
          </p:nvPr>
        </p:nvSpPr>
        <p:spPr>
          <a:xfrm>
            <a:off x="584200" y="1435503"/>
            <a:ext cx="11018520" cy="3016210"/>
          </a:xfrm>
        </p:spPr>
        <p:txBody>
          <a:bodyPr vert="horz" wrap="square" lIns="0" tIns="0" rIns="0" bIns="0" rtlCol="0" anchor="t">
            <a:spAutoFit/>
          </a:bodyPr>
          <a:lstStyle/>
          <a:p>
            <a:pPr marL="0" indent="0">
              <a:buNone/>
            </a:pPr>
            <a:r>
              <a:rPr lang="en-US">
                <a:latin typeface="Courier New"/>
                <a:cs typeface="Courier New"/>
              </a:rPr>
              <a:t>int </a:t>
            </a:r>
            <a:r>
              <a:rPr lang="en-US" err="1">
                <a:latin typeface="Courier New"/>
                <a:cs typeface="Courier New"/>
              </a:rPr>
              <a:t>i</a:t>
            </a:r>
            <a:r>
              <a:rPr lang="en-US">
                <a:latin typeface="Courier New"/>
                <a:cs typeface="Courier New"/>
              </a:rPr>
              <a:t> = 2;</a:t>
            </a:r>
          </a:p>
          <a:p>
            <a:pPr marL="0" indent="0">
              <a:buNone/>
            </a:pPr>
            <a:r>
              <a:rPr lang="en-US">
                <a:latin typeface="Courier New"/>
                <a:cs typeface="Courier New"/>
              </a:rPr>
              <a:t>int j = 3;</a:t>
            </a:r>
          </a:p>
          <a:p>
            <a:pPr marL="0" indent="0">
              <a:buNone/>
            </a:pPr>
            <a:r>
              <a:rPr lang="en-US">
                <a:latin typeface="Courier New"/>
                <a:cs typeface="Courier New"/>
              </a:rPr>
              <a:t>if (</a:t>
            </a:r>
            <a:r>
              <a:rPr lang="en-US" err="1">
                <a:latin typeface="Courier New"/>
                <a:cs typeface="Courier New"/>
              </a:rPr>
              <a:t>i</a:t>
            </a:r>
            <a:r>
              <a:rPr lang="en-US">
                <a:latin typeface="Courier New"/>
                <a:cs typeface="Courier New"/>
              </a:rPr>
              <a:t> &lt; j) {			</a:t>
            </a:r>
          </a:p>
          <a:p>
            <a:pPr marL="0" indent="0">
              <a:buNone/>
            </a:pPr>
            <a:r>
              <a:rPr lang="en-US">
                <a:latin typeface="Courier New"/>
                <a:cs typeface="Courier New"/>
              </a:rPr>
              <a:t>	</a:t>
            </a:r>
            <a:r>
              <a:rPr lang="en-US" err="1">
                <a:latin typeface="Courier New"/>
                <a:cs typeface="Courier New"/>
              </a:rPr>
              <a:t>System.out.println</a:t>
            </a:r>
            <a:r>
              <a:rPr lang="en-US">
                <a:latin typeface="Courier New"/>
                <a:cs typeface="Courier New"/>
              </a:rPr>
              <a:t>("a");	</a:t>
            </a:r>
          </a:p>
          <a:p>
            <a:pPr marL="0" indent="0">
              <a:buNone/>
            </a:pPr>
            <a:r>
              <a:rPr lang="en-US">
                <a:latin typeface="Courier New"/>
                <a:cs typeface="Courier New"/>
              </a:rPr>
              <a:t>}</a:t>
            </a:r>
          </a:p>
          <a:p>
            <a:pPr marL="0" indent="0">
              <a:buNone/>
            </a:pPr>
            <a:r>
              <a:rPr lang="en-US" err="1">
                <a:latin typeface="Courier New"/>
                <a:cs typeface="Courier New"/>
              </a:rPr>
              <a:t>System.out.println</a:t>
            </a:r>
            <a:r>
              <a:rPr lang="en-US">
                <a:latin typeface="Courier New"/>
                <a:cs typeface="Courier New"/>
              </a:rPr>
              <a:t>("b");</a:t>
            </a:r>
          </a:p>
        </p:txBody>
      </p:sp>
    </p:spTree>
    <p:custDataLst>
      <p:tags r:id="rId1"/>
    </p:custDataLst>
    <p:extLst>
      <p:ext uri="{BB962C8B-B14F-4D97-AF65-F5344CB8AC3E}">
        <p14:creationId xmlns:p14="http://schemas.microsoft.com/office/powerpoint/2010/main" val="15193191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if – else statements</a:t>
            </a:r>
          </a:p>
        </p:txBody>
      </p:sp>
      <p:sp>
        <p:nvSpPr>
          <p:cNvPr id="3" name="Content Placeholder 2"/>
          <p:cNvSpPr>
            <a:spLocks noGrp="1"/>
          </p:cNvSpPr>
          <p:nvPr>
            <p:ph idx="1"/>
          </p:nvPr>
        </p:nvSpPr>
        <p:spPr/>
        <p:txBody>
          <a:bodyPr vert="horz" wrap="square" lIns="0" tIns="0" rIns="0" bIns="0" rtlCol="0" anchor="t">
            <a:normAutofit fontScale="25000" lnSpcReduction="20000"/>
          </a:bodyPr>
          <a:lstStyle/>
          <a:p>
            <a:pPr marL="0" indent="0">
              <a:buNone/>
            </a:pPr>
            <a:endParaRPr lang="en-US" sz="9600"/>
          </a:p>
          <a:p>
            <a:pPr marL="0" indent="0">
              <a:buNone/>
            </a:pPr>
            <a:r>
              <a:rPr lang="en-US" sz="9600">
                <a:latin typeface="Courier New"/>
                <a:cs typeface="Courier New"/>
              </a:rPr>
              <a:t>if (test) {			</a:t>
            </a:r>
          </a:p>
          <a:p>
            <a:pPr marL="0" indent="0">
              <a:buNone/>
            </a:pPr>
            <a:r>
              <a:rPr lang="en-US" sz="9600">
                <a:latin typeface="Courier New"/>
                <a:cs typeface="Courier New"/>
              </a:rPr>
              <a:t>	&lt;statement&gt;;</a:t>
            </a:r>
          </a:p>
          <a:p>
            <a:pPr marL="0" indent="0">
              <a:buNone/>
            </a:pPr>
            <a:r>
              <a:rPr lang="en-US" sz="9600">
                <a:latin typeface="Courier New"/>
                <a:cs typeface="Courier New"/>
              </a:rPr>
              <a:t>	&lt;statement&gt;;</a:t>
            </a:r>
          </a:p>
          <a:p>
            <a:pPr marL="0" indent="0">
              <a:buNone/>
            </a:pPr>
            <a:r>
              <a:rPr lang="en-US" sz="9600">
                <a:latin typeface="Courier New"/>
                <a:cs typeface="Courier New"/>
              </a:rPr>
              <a:t>	…	</a:t>
            </a:r>
          </a:p>
          <a:p>
            <a:pPr marL="0" indent="0">
              <a:buNone/>
            </a:pPr>
            <a:r>
              <a:rPr lang="en-US" sz="9600">
                <a:latin typeface="Courier New"/>
                <a:cs typeface="Courier New"/>
              </a:rPr>
              <a:t>} else {</a:t>
            </a:r>
          </a:p>
          <a:p>
            <a:pPr marL="0" indent="0">
              <a:buNone/>
            </a:pPr>
            <a:r>
              <a:rPr lang="en-US" sz="9600">
                <a:latin typeface="Courier New"/>
                <a:cs typeface="Courier New"/>
              </a:rPr>
              <a:t>	&lt;statement&gt;;</a:t>
            </a:r>
          </a:p>
          <a:p>
            <a:pPr marL="0" indent="0">
              <a:buNone/>
            </a:pPr>
            <a:r>
              <a:rPr lang="en-US" sz="9600">
                <a:latin typeface="Courier New"/>
                <a:cs typeface="Courier New"/>
              </a:rPr>
              <a:t>	&lt;statement&gt;;</a:t>
            </a:r>
          </a:p>
          <a:p>
            <a:pPr marL="0" indent="0">
              <a:buNone/>
            </a:pPr>
            <a:r>
              <a:rPr lang="en-US" sz="9600">
                <a:latin typeface="Courier New"/>
                <a:cs typeface="Courier New"/>
              </a:rPr>
              <a:t>	…</a:t>
            </a:r>
          </a:p>
          <a:p>
            <a:pPr marL="0" indent="0">
              <a:buNone/>
            </a:pPr>
            <a:r>
              <a:rPr lang="en-US" sz="9600">
                <a:latin typeface="Courier New"/>
                <a:cs typeface="Courier New"/>
              </a:rPr>
              <a:t>}</a:t>
            </a:r>
          </a:p>
          <a:p>
            <a:pPr marL="0" indent="0">
              <a:buNone/>
            </a:pPr>
            <a:r>
              <a:rPr lang="en-US" sz="9600">
                <a:latin typeface="Courier New"/>
                <a:cs typeface="Courier New"/>
              </a:rPr>
              <a:t>&lt;statement&gt;;…</a:t>
            </a:r>
          </a:p>
        </p:txBody>
      </p:sp>
    </p:spTree>
    <p:custDataLst>
      <p:tags r:id="rId1"/>
    </p:custDataLst>
    <p:extLst>
      <p:ext uri="{BB962C8B-B14F-4D97-AF65-F5344CB8AC3E}">
        <p14:creationId xmlns:p14="http://schemas.microsoft.com/office/powerpoint/2010/main" val="262161335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Segoe UI"/>
              </a:rPr>
              <a:t>Predict the outcome</a:t>
            </a:r>
            <a:endParaRPr lang="en-US"/>
          </a:p>
        </p:txBody>
      </p:sp>
      <p:sp>
        <p:nvSpPr>
          <p:cNvPr id="3" name="Content Placeholder 2"/>
          <p:cNvSpPr>
            <a:spLocks noGrp="1"/>
          </p:cNvSpPr>
          <p:nvPr>
            <p:ph idx="1"/>
          </p:nvPr>
        </p:nvSpPr>
        <p:spPr/>
        <p:txBody>
          <a:bodyPr vert="horz" wrap="square" lIns="0" tIns="0" rIns="0" bIns="0" rtlCol="0" anchor="t">
            <a:noAutofit/>
          </a:bodyPr>
          <a:lstStyle/>
          <a:p>
            <a:pPr marL="0" indent="0">
              <a:buNone/>
            </a:pPr>
            <a:endParaRPr lang="en-US" sz="3600"/>
          </a:p>
          <a:p>
            <a:pPr marL="0" indent="0">
              <a:buNone/>
            </a:pPr>
            <a:r>
              <a:rPr lang="en-US" sz="3600">
                <a:latin typeface="Courier New"/>
                <a:cs typeface="Courier New"/>
              </a:rPr>
              <a:t>if (2 &lt; 3) {			</a:t>
            </a:r>
          </a:p>
          <a:p>
            <a:pPr marL="0" indent="0">
              <a:buNone/>
            </a:pPr>
            <a:r>
              <a:rPr lang="en-US" sz="3600">
                <a:latin typeface="Courier New"/>
                <a:cs typeface="Courier New"/>
              </a:rPr>
              <a:t>	</a:t>
            </a:r>
            <a:r>
              <a:rPr lang="en-US" sz="3600" err="1">
                <a:latin typeface="Courier New"/>
                <a:cs typeface="Courier New"/>
              </a:rPr>
              <a:t>System.out.println</a:t>
            </a:r>
            <a:r>
              <a:rPr lang="en-US" sz="3600">
                <a:latin typeface="Courier New"/>
                <a:cs typeface="Courier New"/>
              </a:rPr>
              <a:t>(“a”);	</a:t>
            </a:r>
          </a:p>
          <a:p>
            <a:pPr marL="0" indent="0">
              <a:buNone/>
            </a:pPr>
            <a:r>
              <a:rPr lang="en-US" sz="3600">
                <a:latin typeface="Courier New"/>
                <a:cs typeface="Courier New"/>
              </a:rPr>
              <a:t>} else {</a:t>
            </a:r>
          </a:p>
          <a:p>
            <a:pPr marL="0" indent="0">
              <a:buNone/>
            </a:pPr>
            <a:r>
              <a:rPr lang="en-US" sz="3600">
                <a:latin typeface="Courier New"/>
                <a:cs typeface="Courier New"/>
              </a:rPr>
              <a:t>	</a:t>
            </a:r>
            <a:r>
              <a:rPr lang="en-US" sz="3600" err="1">
                <a:latin typeface="Courier New"/>
                <a:cs typeface="Courier New"/>
              </a:rPr>
              <a:t>System.out.println</a:t>
            </a:r>
            <a:r>
              <a:rPr lang="en-US" sz="3600">
                <a:latin typeface="Courier New"/>
                <a:cs typeface="Courier New"/>
              </a:rPr>
              <a:t>(“b”);</a:t>
            </a:r>
          </a:p>
          <a:p>
            <a:pPr marL="0" indent="0">
              <a:buNone/>
            </a:pPr>
            <a:r>
              <a:rPr lang="en-US" sz="3600">
                <a:latin typeface="Courier New"/>
                <a:cs typeface="Courier New"/>
              </a:rPr>
              <a:t>}</a:t>
            </a:r>
          </a:p>
          <a:p>
            <a:pPr marL="0" indent="0">
              <a:buNone/>
            </a:pPr>
            <a:r>
              <a:rPr lang="en-US" sz="3600" err="1">
                <a:latin typeface="Courier New"/>
                <a:cs typeface="Courier New"/>
              </a:rPr>
              <a:t>System.out.println</a:t>
            </a:r>
            <a:r>
              <a:rPr lang="en-US" sz="3600">
                <a:latin typeface="Courier New"/>
                <a:cs typeface="Courier New"/>
              </a:rPr>
              <a:t>(“c”);</a:t>
            </a:r>
          </a:p>
        </p:txBody>
      </p:sp>
    </p:spTree>
    <p:custDataLst>
      <p:tags r:id="rId1"/>
    </p:custDataLst>
    <p:extLst>
      <p:ext uri="{BB962C8B-B14F-4D97-AF65-F5344CB8AC3E}">
        <p14:creationId xmlns:p14="http://schemas.microsoft.com/office/powerpoint/2010/main" val="26937794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Segoe UI"/>
              </a:rPr>
              <a:t>Predict the output</a:t>
            </a:r>
            <a:endParaRPr lang="en-US"/>
          </a:p>
        </p:txBody>
      </p:sp>
      <p:sp>
        <p:nvSpPr>
          <p:cNvPr id="3" name="Content Placeholder 2"/>
          <p:cNvSpPr>
            <a:spLocks noGrp="1"/>
          </p:cNvSpPr>
          <p:nvPr>
            <p:ph idx="1"/>
          </p:nvPr>
        </p:nvSpPr>
        <p:spPr/>
        <p:txBody>
          <a:bodyPr vert="horz" wrap="square" lIns="0" tIns="0" rIns="0" bIns="0" rtlCol="0" anchor="t">
            <a:noAutofit/>
          </a:bodyPr>
          <a:lstStyle/>
          <a:p>
            <a:pPr marL="0" indent="0">
              <a:buNone/>
            </a:pPr>
            <a:endParaRPr lang="en-US" sz="2900"/>
          </a:p>
          <a:p>
            <a:pPr marL="0" indent="0">
              <a:buNone/>
            </a:pPr>
            <a:r>
              <a:rPr lang="en-US" sz="2900">
                <a:latin typeface="Courier New"/>
                <a:cs typeface="Courier New"/>
              </a:rPr>
              <a:t>if (5 &lt; 3){			</a:t>
            </a:r>
          </a:p>
          <a:p>
            <a:pPr marL="0" indent="0">
              <a:buNone/>
            </a:pPr>
            <a:r>
              <a:rPr lang="en-US" sz="2900">
                <a:latin typeface="Courier New"/>
                <a:cs typeface="Courier New"/>
              </a:rPr>
              <a:t>	</a:t>
            </a:r>
            <a:r>
              <a:rPr lang="en-US" sz="2900" err="1">
                <a:latin typeface="Courier New"/>
                <a:cs typeface="Courier New"/>
              </a:rPr>
              <a:t>System.out.println</a:t>
            </a:r>
            <a:r>
              <a:rPr lang="en-US" sz="2900">
                <a:latin typeface="Courier New"/>
                <a:cs typeface="Courier New"/>
              </a:rPr>
              <a:t>(“a”);	</a:t>
            </a:r>
          </a:p>
          <a:p>
            <a:pPr marL="0" indent="0">
              <a:buNone/>
            </a:pPr>
            <a:r>
              <a:rPr lang="en-US" sz="2900">
                <a:latin typeface="Courier New"/>
                <a:cs typeface="Courier New"/>
              </a:rPr>
              <a:t>}else{</a:t>
            </a:r>
          </a:p>
          <a:p>
            <a:pPr marL="0" indent="0">
              <a:buNone/>
            </a:pPr>
            <a:r>
              <a:rPr lang="en-US" sz="2900">
                <a:latin typeface="Courier New"/>
                <a:cs typeface="Courier New"/>
              </a:rPr>
              <a:t>	</a:t>
            </a:r>
            <a:r>
              <a:rPr lang="en-US" sz="2900" err="1">
                <a:latin typeface="Courier New"/>
                <a:cs typeface="Courier New"/>
              </a:rPr>
              <a:t>System.out.println</a:t>
            </a:r>
            <a:r>
              <a:rPr lang="en-US" sz="2900">
                <a:latin typeface="Courier New"/>
                <a:cs typeface="Courier New"/>
              </a:rPr>
              <a:t>(“b”);</a:t>
            </a:r>
          </a:p>
          <a:p>
            <a:pPr marL="0" indent="0">
              <a:buNone/>
            </a:pPr>
            <a:r>
              <a:rPr lang="en-US" sz="2900">
                <a:latin typeface="Courier New"/>
                <a:cs typeface="Courier New"/>
              </a:rPr>
              <a:t>}</a:t>
            </a:r>
          </a:p>
          <a:p>
            <a:pPr marL="0" indent="0">
              <a:buNone/>
            </a:pPr>
            <a:r>
              <a:rPr lang="en-US" sz="2900" err="1">
                <a:latin typeface="Courier New"/>
                <a:cs typeface="Courier New"/>
              </a:rPr>
              <a:t>System.out.println</a:t>
            </a:r>
            <a:r>
              <a:rPr lang="en-US" sz="2900">
                <a:latin typeface="Courier New"/>
                <a:cs typeface="Courier New"/>
              </a:rPr>
              <a:t>(“c”);</a:t>
            </a:r>
          </a:p>
        </p:txBody>
      </p:sp>
    </p:spTree>
    <p:custDataLst>
      <p:tags r:id="rId1"/>
    </p:custDataLst>
    <p:extLst>
      <p:ext uri="{BB962C8B-B14F-4D97-AF65-F5344CB8AC3E}">
        <p14:creationId xmlns:p14="http://schemas.microsoft.com/office/powerpoint/2010/main" val="2450799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500"/>
              <a:t>9. What value does the following expression evaluate to?</a:t>
            </a:r>
          </a:p>
        </p:txBody>
      </p:sp>
      <p:sp>
        <p:nvSpPr>
          <p:cNvPr id="3" name="Content Placeholder 2"/>
          <p:cNvSpPr>
            <a:spLocks noGrp="1"/>
          </p:cNvSpPr>
          <p:nvPr>
            <p:ph idx="1"/>
          </p:nvPr>
        </p:nvSpPr>
        <p:spPr>
          <a:xfrm>
            <a:off x="838199" y="2057399"/>
            <a:ext cx="10725443" cy="4119563"/>
          </a:xfrm>
        </p:spPr>
        <p:txBody>
          <a:bodyPr/>
          <a:lstStyle/>
          <a:p>
            <a:pPr marL="0" indent="0">
              <a:buNone/>
            </a:pPr>
            <a:r>
              <a:rPr lang="en-US">
                <a:latin typeface="Courier New" panose="02070309020205020404" pitchFamily="49" charset="0"/>
                <a:cs typeface="Courier New" panose="02070309020205020404" pitchFamily="49" charset="0"/>
              </a:rPr>
              <a:t>	( 1  + 2.0 + 3 ) / 4</a:t>
            </a:r>
          </a:p>
          <a:p>
            <a:pPr marL="0" indent="0">
              <a:buNone/>
            </a:pPr>
            <a:endParaRPr lang="en-US">
              <a:latin typeface="Courier New" panose="02070309020205020404" pitchFamily="49" charset="0"/>
              <a:cs typeface="Courier New" panose="02070309020205020404" pitchFamily="49" charset="0"/>
            </a:endParaRPr>
          </a:p>
          <a:p>
            <a:pPr marL="514350" indent="-514350">
              <a:buAutoNum type="alphaUcParenBoth"/>
            </a:pPr>
            <a:r>
              <a:rPr lang="en-US"/>
              <a:t>1 </a:t>
            </a:r>
          </a:p>
          <a:p>
            <a:pPr marL="0" indent="0">
              <a:buNone/>
            </a:pPr>
            <a:r>
              <a:rPr lang="en-US"/>
              <a:t>(B) 1.5 </a:t>
            </a:r>
          </a:p>
          <a:p>
            <a:pPr marL="0" indent="0">
              <a:buNone/>
            </a:pPr>
            <a:r>
              <a:rPr lang="en-US"/>
              <a:t>(C) 2 </a:t>
            </a:r>
          </a:p>
          <a:p>
            <a:pPr marL="0" indent="0">
              <a:buNone/>
            </a:pPr>
            <a:r>
              <a:rPr lang="en-US"/>
              <a:t>(D) "12.034" </a:t>
            </a:r>
          </a:p>
          <a:p>
            <a:pPr marL="0" indent="0">
              <a:buNone/>
            </a:pPr>
            <a:r>
              <a:rPr lang="en-US"/>
              <a:t>(E) Nothing, because Java expressions cannot mix  </a:t>
            </a:r>
            <a:r>
              <a:rPr lang="en-US" err="1"/>
              <a:t>int</a:t>
            </a:r>
            <a:r>
              <a:rPr lang="en-US"/>
              <a:t>  and  double types.</a:t>
            </a:r>
          </a:p>
          <a:p>
            <a:pPr marL="0" indent="0">
              <a:buNone/>
            </a:pPr>
            <a:endParaRPr lang="en-US">
              <a:cs typeface="Courier New" panose="02070309020205020404" pitchFamily="49" charset="0"/>
            </a:endParaRPr>
          </a:p>
        </p:txBody>
      </p:sp>
    </p:spTree>
    <p:custDataLst>
      <p:tags r:id="rId1"/>
    </p:custDataLst>
    <p:extLst>
      <p:ext uri="{BB962C8B-B14F-4D97-AF65-F5344CB8AC3E}">
        <p14:creationId xmlns:p14="http://schemas.microsoft.com/office/powerpoint/2010/main" val="27760174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1417784"/>
            <a:ext cx="9144000" cy="2387600"/>
          </a:xfrm>
        </p:spPr>
        <p:txBody>
          <a:bodyPr/>
          <a:lstStyle/>
          <a:p>
            <a:r>
              <a:rPr lang="en-US" err="1"/>
              <a:t>Grudgeball</a:t>
            </a:r>
            <a:endParaRPr lang="en-US"/>
          </a:p>
        </p:txBody>
      </p:sp>
    </p:spTree>
    <p:custDataLst>
      <p:tags r:id="rId1"/>
    </p:custDataLst>
    <p:extLst>
      <p:ext uri="{BB962C8B-B14F-4D97-AF65-F5344CB8AC3E}">
        <p14:creationId xmlns:p14="http://schemas.microsoft.com/office/powerpoint/2010/main" val="5288889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4000"/>
              <a:t>Translate this statement into a logical test that can be used in an if else statement:</a:t>
            </a:r>
            <a:br>
              <a:rPr lang="en-US" sz="4000"/>
            </a:br>
            <a:endParaRPr lang="en-US" sz="4000"/>
          </a:p>
        </p:txBody>
      </p:sp>
      <p:sp>
        <p:nvSpPr>
          <p:cNvPr id="3" name="Subtitle 2"/>
          <p:cNvSpPr>
            <a:spLocks noGrp="1"/>
          </p:cNvSpPr>
          <p:nvPr>
            <p:ph type="subTitle" idx="1"/>
          </p:nvPr>
        </p:nvSpPr>
        <p:spPr/>
        <p:txBody>
          <a:bodyPr>
            <a:normAutofit/>
          </a:bodyPr>
          <a:lstStyle/>
          <a:p>
            <a:r>
              <a:rPr lang="en-US" sz="5000">
                <a:latin typeface="+mj-lt"/>
              </a:rPr>
              <a:t>z is odd</a:t>
            </a:r>
          </a:p>
        </p:txBody>
      </p:sp>
    </p:spTree>
    <p:custDataLst>
      <p:tags r:id="rId1"/>
    </p:custDataLst>
    <p:extLst>
      <p:ext uri="{BB962C8B-B14F-4D97-AF65-F5344CB8AC3E}">
        <p14:creationId xmlns:p14="http://schemas.microsoft.com/office/powerpoint/2010/main" val="381818004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4000"/>
              <a:t>Translate this statement into a logical test that can be used in an if else statement:</a:t>
            </a:r>
            <a:br>
              <a:rPr lang="en-US" sz="4000"/>
            </a:br>
            <a:endParaRPr lang="en-US" sz="4000"/>
          </a:p>
        </p:txBody>
      </p:sp>
      <p:sp>
        <p:nvSpPr>
          <p:cNvPr id="3" name="Subtitle 2"/>
          <p:cNvSpPr>
            <a:spLocks noGrp="1"/>
          </p:cNvSpPr>
          <p:nvPr>
            <p:ph type="subTitle" idx="1"/>
          </p:nvPr>
        </p:nvSpPr>
        <p:spPr>
          <a:xfrm>
            <a:off x="1408386" y="3602038"/>
            <a:ext cx="9375228" cy="1655762"/>
          </a:xfrm>
        </p:spPr>
        <p:txBody>
          <a:bodyPr>
            <a:normAutofit/>
          </a:bodyPr>
          <a:lstStyle/>
          <a:p>
            <a:r>
              <a:rPr lang="en-US" sz="5000">
                <a:latin typeface="+mj-lt"/>
              </a:rPr>
              <a:t>z is not greater than y’s square root</a:t>
            </a:r>
          </a:p>
        </p:txBody>
      </p:sp>
    </p:spTree>
    <p:custDataLst>
      <p:tags r:id="rId1"/>
    </p:custDataLst>
    <p:extLst>
      <p:ext uri="{BB962C8B-B14F-4D97-AF65-F5344CB8AC3E}">
        <p14:creationId xmlns:p14="http://schemas.microsoft.com/office/powerpoint/2010/main" val="2681644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4000"/>
              <a:t>Translate this statement into a logical test that can be used in an if else statement:</a:t>
            </a:r>
            <a:br>
              <a:rPr lang="en-US" sz="4000"/>
            </a:br>
            <a:endParaRPr lang="en-US" sz="4000"/>
          </a:p>
        </p:txBody>
      </p:sp>
      <p:sp>
        <p:nvSpPr>
          <p:cNvPr id="3" name="Subtitle 2"/>
          <p:cNvSpPr>
            <a:spLocks noGrp="1"/>
          </p:cNvSpPr>
          <p:nvPr>
            <p:ph type="subTitle" idx="1"/>
          </p:nvPr>
        </p:nvSpPr>
        <p:spPr>
          <a:xfrm>
            <a:off x="1408386" y="3602038"/>
            <a:ext cx="9375228" cy="1655762"/>
          </a:xfrm>
        </p:spPr>
        <p:txBody>
          <a:bodyPr>
            <a:normAutofit/>
          </a:bodyPr>
          <a:lstStyle/>
          <a:p>
            <a:r>
              <a:rPr lang="en-US" sz="5000">
                <a:latin typeface="+mj-lt"/>
              </a:rPr>
              <a:t>y is positive</a:t>
            </a:r>
          </a:p>
        </p:txBody>
      </p:sp>
    </p:spTree>
    <p:custDataLst>
      <p:tags r:id="rId1"/>
    </p:custDataLst>
    <p:extLst>
      <p:ext uri="{BB962C8B-B14F-4D97-AF65-F5344CB8AC3E}">
        <p14:creationId xmlns:p14="http://schemas.microsoft.com/office/powerpoint/2010/main" val="22799435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4000"/>
              <a:t>Translate this statement into a logical test that can be used in an if else statement:</a:t>
            </a:r>
            <a:br>
              <a:rPr lang="en-US" sz="4000"/>
            </a:br>
            <a:endParaRPr lang="en-US" sz="4000"/>
          </a:p>
        </p:txBody>
      </p:sp>
      <p:sp>
        <p:nvSpPr>
          <p:cNvPr id="3" name="Subtitle 2"/>
          <p:cNvSpPr>
            <a:spLocks noGrp="1"/>
          </p:cNvSpPr>
          <p:nvPr>
            <p:ph type="subTitle" idx="1"/>
          </p:nvPr>
        </p:nvSpPr>
        <p:spPr>
          <a:xfrm>
            <a:off x="1242848" y="3602038"/>
            <a:ext cx="9706304" cy="1655762"/>
          </a:xfrm>
        </p:spPr>
        <p:txBody>
          <a:bodyPr>
            <a:normAutofit/>
          </a:bodyPr>
          <a:lstStyle/>
          <a:p>
            <a:r>
              <a:rPr lang="en-US" sz="5000">
                <a:latin typeface="+mj-lt"/>
              </a:rPr>
              <a:t>Either x or y is even, the other is odd</a:t>
            </a:r>
          </a:p>
        </p:txBody>
      </p:sp>
    </p:spTree>
    <p:custDataLst>
      <p:tags r:id="rId1"/>
    </p:custDataLst>
    <p:extLst>
      <p:ext uri="{BB962C8B-B14F-4D97-AF65-F5344CB8AC3E}">
        <p14:creationId xmlns:p14="http://schemas.microsoft.com/office/powerpoint/2010/main" val="27350472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4000"/>
              <a:t>Translate this statement into a logical test that can be used in an if else statement:</a:t>
            </a:r>
            <a:br>
              <a:rPr lang="en-US" sz="4000"/>
            </a:br>
            <a:endParaRPr lang="en-US" sz="4000"/>
          </a:p>
        </p:txBody>
      </p:sp>
      <p:sp>
        <p:nvSpPr>
          <p:cNvPr id="3" name="Subtitle 2"/>
          <p:cNvSpPr>
            <a:spLocks noGrp="1"/>
          </p:cNvSpPr>
          <p:nvPr>
            <p:ph type="subTitle" idx="1"/>
          </p:nvPr>
        </p:nvSpPr>
        <p:spPr>
          <a:xfrm>
            <a:off x="1242848" y="3602038"/>
            <a:ext cx="9706304" cy="1655762"/>
          </a:xfrm>
        </p:spPr>
        <p:txBody>
          <a:bodyPr>
            <a:normAutofit/>
          </a:bodyPr>
          <a:lstStyle/>
          <a:p>
            <a:r>
              <a:rPr lang="en-US" sz="5000">
                <a:latin typeface="+mj-lt"/>
              </a:rPr>
              <a:t>y is a multiple of z</a:t>
            </a:r>
          </a:p>
        </p:txBody>
      </p:sp>
    </p:spTree>
    <p:custDataLst>
      <p:tags r:id="rId1"/>
    </p:custDataLst>
    <p:extLst>
      <p:ext uri="{BB962C8B-B14F-4D97-AF65-F5344CB8AC3E}">
        <p14:creationId xmlns:p14="http://schemas.microsoft.com/office/powerpoint/2010/main" val="39324344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4000"/>
              <a:t>Translate this statement into a logical test that can be used in an if else statement:</a:t>
            </a:r>
            <a:br>
              <a:rPr lang="en-US" sz="4000"/>
            </a:br>
            <a:endParaRPr lang="en-US" sz="4000"/>
          </a:p>
        </p:txBody>
      </p:sp>
      <p:sp>
        <p:nvSpPr>
          <p:cNvPr id="3" name="Subtitle 2"/>
          <p:cNvSpPr>
            <a:spLocks noGrp="1"/>
          </p:cNvSpPr>
          <p:nvPr>
            <p:ph type="subTitle" idx="1"/>
          </p:nvPr>
        </p:nvSpPr>
        <p:spPr>
          <a:xfrm>
            <a:off x="1242848" y="3602038"/>
            <a:ext cx="9706304" cy="1655762"/>
          </a:xfrm>
        </p:spPr>
        <p:txBody>
          <a:bodyPr>
            <a:normAutofit/>
          </a:bodyPr>
          <a:lstStyle/>
          <a:p>
            <a:r>
              <a:rPr lang="en-US" sz="5000">
                <a:latin typeface="+mj-lt"/>
              </a:rPr>
              <a:t>y is a non-negative one digit number</a:t>
            </a:r>
          </a:p>
        </p:txBody>
      </p:sp>
    </p:spTree>
    <p:custDataLst>
      <p:tags r:id="rId1"/>
    </p:custDataLst>
    <p:extLst>
      <p:ext uri="{BB962C8B-B14F-4D97-AF65-F5344CB8AC3E}">
        <p14:creationId xmlns:p14="http://schemas.microsoft.com/office/powerpoint/2010/main" val="3447973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1110" y="1122363"/>
            <a:ext cx="10189780" cy="2387600"/>
          </a:xfrm>
        </p:spPr>
        <p:txBody>
          <a:bodyPr>
            <a:normAutofit fontScale="90000"/>
          </a:bodyPr>
          <a:lstStyle/>
          <a:p>
            <a:r>
              <a:rPr lang="en-US" sz="4000">
                <a:cs typeface="Segoe UI"/>
              </a:rPr>
              <a:t>Given the variables:</a:t>
            </a:r>
            <a:br>
              <a:rPr lang="en-US" sz="4000"/>
            </a:br>
            <a:r>
              <a:rPr lang="en-US" sz="4000">
                <a:latin typeface="Courier New"/>
                <a:cs typeface="Courier New"/>
              </a:rPr>
              <a:t>int x = 4;</a:t>
            </a:r>
            <a:br>
              <a:rPr lang="en-US" sz="4000">
                <a:latin typeface="Courier New" panose="02070309020205020404" pitchFamily="49" charset="0"/>
                <a:cs typeface="Courier New" panose="02070309020205020404" pitchFamily="49" charset="0"/>
              </a:rPr>
            </a:br>
            <a:r>
              <a:rPr lang="en-US" sz="4000">
                <a:latin typeface="Courier New"/>
                <a:cs typeface="Courier New"/>
              </a:rPr>
              <a:t>int y = -3;</a:t>
            </a:r>
            <a:br>
              <a:rPr lang="en-US" sz="4000">
                <a:latin typeface="Courier New" panose="02070309020205020404" pitchFamily="49" charset="0"/>
                <a:cs typeface="Courier New" panose="02070309020205020404" pitchFamily="49" charset="0"/>
              </a:rPr>
            </a:br>
            <a:r>
              <a:rPr lang="en-US" sz="4000">
                <a:latin typeface="Courier New"/>
                <a:cs typeface="Courier New"/>
              </a:rPr>
              <a:t>int z = 4;</a:t>
            </a:r>
            <a:br>
              <a:rPr lang="en-US" sz="4000"/>
            </a:br>
            <a:endParaRPr lang="en-US" sz="4000">
              <a:cs typeface="Segoe UI"/>
            </a:endParaRPr>
          </a:p>
        </p:txBody>
      </p:sp>
      <p:sp>
        <p:nvSpPr>
          <p:cNvPr id="3" name="Subtitle 2"/>
          <p:cNvSpPr>
            <a:spLocks noGrp="1"/>
          </p:cNvSpPr>
          <p:nvPr>
            <p:ph type="subTitle" idx="1"/>
          </p:nvPr>
        </p:nvSpPr>
        <p:spPr>
          <a:xfrm>
            <a:off x="1242848" y="3602038"/>
            <a:ext cx="9706304" cy="1655762"/>
          </a:xfrm>
        </p:spPr>
        <p:txBody>
          <a:bodyPr vert="horz" wrap="square" lIns="0" tIns="0" rIns="0" bIns="0" rtlCol="0" anchor="t">
            <a:normAutofit fontScale="70000" lnSpcReduction="20000"/>
          </a:bodyPr>
          <a:lstStyle/>
          <a:p>
            <a:r>
              <a:rPr lang="en-US" sz="5000">
                <a:ea typeface="+mn-lt"/>
                <a:cs typeface="+mn-lt"/>
              </a:rPr>
              <a:t>What are the answers to the following (true/false)</a:t>
            </a:r>
            <a:endParaRPr lang="en-US"/>
          </a:p>
          <a:p>
            <a:endParaRPr lang="en-US" sz="5000">
              <a:latin typeface="Segoe UI"/>
              <a:cs typeface="Segoe UI"/>
            </a:endParaRPr>
          </a:p>
          <a:p>
            <a:r>
              <a:rPr lang="en-US" sz="5000">
                <a:latin typeface="Courier New"/>
                <a:cs typeface="Courier New"/>
              </a:rPr>
              <a:t>x == 4</a:t>
            </a:r>
            <a:endParaRPr lang="en-US">
              <a:latin typeface="Courier New"/>
              <a:cs typeface="Courier New"/>
            </a:endParaRPr>
          </a:p>
        </p:txBody>
      </p:sp>
    </p:spTree>
    <p:custDataLst>
      <p:tags r:id="rId1"/>
    </p:custDataLst>
    <p:extLst>
      <p:ext uri="{BB962C8B-B14F-4D97-AF65-F5344CB8AC3E}">
        <p14:creationId xmlns:p14="http://schemas.microsoft.com/office/powerpoint/2010/main" val="128821435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1110" y="1122363"/>
            <a:ext cx="10189780" cy="2387600"/>
          </a:xfrm>
        </p:spPr>
        <p:txBody>
          <a:bodyPr>
            <a:normAutofit fontScale="90000"/>
          </a:bodyPr>
          <a:lstStyle/>
          <a:p>
            <a:r>
              <a:rPr lang="en-US" sz="4000">
                <a:cs typeface="Segoe UI"/>
              </a:rPr>
              <a:t>Given the variables:</a:t>
            </a:r>
            <a:br>
              <a:rPr lang="en-US" sz="4000"/>
            </a:br>
            <a:r>
              <a:rPr lang="en-US" sz="4000">
                <a:latin typeface="Courier New"/>
                <a:cs typeface="Courier New"/>
              </a:rPr>
              <a:t>int x =4;</a:t>
            </a:r>
            <a:br>
              <a:rPr lang="en-US" sz="4000">
                <a:latin typeface="Courier New" panose="02070309020205020404" pitchFamily="49" charset="0"/>
                <a:cs typeface="Courier New" panose="02070309020205020404" pitchFamily="49" charset="0"/>
              </a:rPr>
            </a:br>
            <a:r>
              <a:rPr lang="en-US" sz="4000">
                <a:latin typeface="Courier New"/>
                <a:cs typeface="Courier New"/>
              </a:rPr>
              <a:t>int y = -3;</a:t>
            </a:r>
            <a:br>
              <a:rPr lang="en-US" sz="4000">
                <a:latin typeface="Courier New" panose="02070309020205020404" pitchFamily="49" charset="0"/>
                <a:cs typeface="Courier New" panose="02070309020205020404" pitchFamily="49" charset="0"/>
              </a:rPr>
            </a:br>
            <a:r>
              <a:rPr lang="en-US" sz="4000">
                <a:latin typeface="Courier New"/>
                <a:cs typeface="Courier New"/>
              </a:rPr>
              <a:t>int z = 4;</a:t>
            </a:r>
            <a:br>
              <a:rPr lang="en-US" sz="4000"/>
            </a:br>
            <a:endParaRPr lang="en-US" sz="4000"/>
          </a:p>
        </p:txBody>
      </p:sp>
      <p:sp>
        <p:nvSpPr>
          <p:cNvPr id="3" name="Subtitle 2"/>
          <p:cNvSpPr>
            <a:spLocks noGrp="1"/>
          </p:cNvSpPr>
          <p:nvPr>
            <p:ph type="subTitle" idx="1"/>
          </p:nvPr>
        </p:nvSpPr>
        <p:spPr>
          <a:xfrm>
            <a:off x="1242848" y="3602038"/>
            <a:ext cx="9706304" cy="1655762"/>
          </a:xfrm>
        </p:spPr>
        <p:txBody>
          <a:bodyPr vert="horz" wrap="square" lIns="0" tIns="0" rIns="0" bIns="0" rtlCol="0" anchor="t">
            <a:normAutofit fontScale="70000" lnSpcReduction="20000"/>
          </a:bodyPr>
          <a:lstStyle/>
          <a:p>
            <a:r>
              <a:rPr lang="en-US" sz="5000">
                <a:ea typeface="+mn-lt"/>
                <a:cs typeface="+mn-lt"/>
              </a:rPr>
              <a:t>What are the answers to the following (true/false)</a:t>
            </a:r>
            <a:endParaRPr lang="en-US">
              <a:latin typeface="Courier New"/>
              <a:cs typeface="Courier New"/>
            </a:endParaRPr>
          </a:p>
          <a:p>
            <a:endParaRPr lang="en-US" sz="5000">
              <a:latin typeface="Segoe UI"/>
              <a:cs typeface="Segoe UI"/>
            </a:endParaRPr>
          </a:p>
          <a:p>
            <a:r>
              <a:rPr lang="en-US" sz="5000">
                <a:latin typeface="Courier New"/>
                <a:cs typeface="Courier New"/>
              </a:rPr>
              <a:t>x == y</a:t>
            </a:r>
            <a:endParaRPr lang="en-US">
              <a:latin typeface="Courier New"/>
              <a:cs typeface="Courier New"/>
            </a:endParaRPr>
          </a:p>
        </p:txBody>
      </p:sp>
    </p:spTree>
    <p:custDataLst>
      <p:tags r:id="rId1"/>
    </p:custDataLst>
    <p:extLst>
      <p:ext uri="{BB962C8B-B14F-4D97-AF65-F5344CB8AC3E}">
        <p14:creationId xmlns:p14="http://schemas.microsoft.com/office/powerpoint/2010/main" val="406629223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1110" y="1122363"/>
            <a:ext cx="10189780" cy="2387600"/>
          </a:xfrm>
        </p:spPr>
        <p:txBody>
          <a:bodyPr>
            <a:normAutofit fontScale="90000"/>
          </a:bodyPr>
          <a:lstStyle/>
          <a:p>
            <a:r>
              <a:rPr lang="en-US" sz="4000">
                <a:cs typeface="Segoe UI"/>
              </a:rPr>
              <a:t>Given the variables:</a:t>
            </a:r>
            <a:br>
              <a:rPr lang="en-US" sz="4000"/>
            </a:br>
            <a:r>
              <a:rPr lang="en-US" sz="4000">
                <a:latin typeface="Courier New"/>
                <a:cs typeface="Courier New"/>
              </a:rPr>
              <a:t>int x =4;</a:t>
            </a:r>
            <a:br>
              <a:rPr lang="en-US" sz="4000">
                <a:latin typeface="Courier New" panose="02070309020205020404" pitchFamily="49" charset="0"/>
                <a:cs typeface="Courier New" panose="02070309020205020404" pitchFamily="49" charset="0"/>
              </a:rPr>
            </a:br>
            <a:r>
              <a:rPr lang="en-US" sz="4000">
                <a:latin typeface="Courier New"/>
                <a:cs typeface="Courier New"/>
              </a:rPr>
              <a:t>int y = -3;</a:t>
            </a:r>
            <a:br>
              <a:rPr lang="en-US" sz="4000">
                <a:latin typeface="Courier New" panose="02070309020205020404" pitchFamily="49" charset="0"/>
                <a:cs typeface="Courier New" panose="02070309020205020404" pitchFamily="49" charset="0"/>
              </a:rPr>
            </a:br>
            <a:r>
              <a:rPr lang="en-US" sz="4000">
                <a:latin typeface="Courier New"/>
                <a:cs typeface="Courier New"/>
              </a:rPr>
              <a:t>int z = 4;</a:t>
            </a:r>
            <a:br>
              <a:rPr lang="en-US" sz="4000"/>
            </a:br>
            <a:endParaRPr lang="en-US" sz="4000">
              <a:cs typeface="Segoe UI"/>
            </a:endParaRPr>
          </a:p>
        </p:txBody>
      </p:sp>
      <p:sp>
        <p:nvSpPr>
          <p:cNvPr id="3" name="Subtitle 2"/>
          <p:cNvSpPr>
            <a:spLocks noGrp="1"/>
          </p:cNvSpPr>
          <p:nvPr>
            <p:ph type="subTitle" idx="1"/>
          </p:nvPr>
        </p:nvSpPr>
        <p:spPr>
          <a:xfrm>
            <a:off x="1242848" y="3602038"/>
            <a:ext cx="9706304" cy="1655762"/>
          </a:xfrm>
        </p:spPr>
        <p:txBody>
          <a:bodyPr vert="horz" wrap="square" lIns="0" tIns="0" rIns="0" bIns="0" rtlCol="0" anchor="t">
            <a:normAutofit fontScale="70000" lnSpcReduction="20000"/>
          </a:bodyPr>
          <a:lstStyle/>
          <a:p>
            <a:r>
              <a:rPr lang="en-US" sz="5000">
                <a:ea typeface="+mn-lt"/>
                <a:cs typeface="+mn-lt"/>
              </a:rPr>
              <a:t>What are the answers to the following (true/false)</a:t>
            </a:r>
            <a:endParaRPr lang="en-US"/>
          </a:p>
          <a:p>
            <a:endParaRPr lang="en-US" sz="5000">
              <a:latin typeface="Segoe UI"/>
              <a:cs typeface="Segoe UI"/>
            </a:endParaRPr>
          </a:p>
          <a:p>
            <a:r>
              <a:rPr lang="en-US" sz="5000">
                <a:latin typeface="Courier New"/>
                <a:cs typeface="Courier New"/>
              </a:rPr>
              <a:t>x == z</a:t>
            </a:r>
            <a:endParaRPr lang="en-US">
              <a:latin typeface="Courier New"/>
              <a:cs typeface="Courier New"/>
            </a:endParaRPr>
          </a:p>
        </p:txBody>
      </p:sp>
    </p:spTree>
    <p:custDataLst>
      <p:tags r:id="rId1"/>
    </p:custDataLst>
    <p:extLst>
      <p:ext uri="{BB962C8B-B14F-4D97-AF65-F5344CB8AC3E}">
        <p14:creationId xmlns:p14="http://schemas.microsoft.com/office/powerpoint/2010/main" val="813118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a:t>10. What value does the following expression evaluate to?</a:t>
            </a:r>
          </a:p>
        </p:txBody>
      </p:sp>
      <p:sp>
        <p:nvSpPr>
          <p:cNvPr id="3" name="Content Placeholder 2"/>
          <p:cNvSpPr>
            <a:spLocks noGrp="1"/>
          </p:cNvSpPr>
          <p:nvPr>
            <p:ph idx="1"/>
          </p:nvPr>
        </p:nvSpPr>
        <p:spPr>
          <a:xfrm>
            <a:off x="838199" y="2057399"/>
            <a:ext cx="10725443" cy="4119563"/>
          </a:xfrm>
        </p:spPr>
        <p:txBody>
          <a:bodyPr/>
          <a:lstStyle/>
          <a:p>
            <a:pPr marL="0" indent="0">
              <a:buNone/>
            </a:pPr>
            <a:r>
              <a:rPr lang="en-US">
                <a:latin typeface="Courier New" panose="02070309020205020404" pitchFamily="49" charset="0"/>
                <a:cs typeface="Courier New" panose="02070309020205020404" pitchFamily="49" charset="0"/>
              </a:rPr>
              <a:t>		1 + 2 + 3 + “4” + 5 + 6</a:t>
            </a:r>
          </a:p>
          <a:p>
            <a:pPr marL="0" indent="0">
              <a:buNone/>
            </a:pPr>
            <a:endParaRPr lang="en-US">
              <a:latin typeface="Courier New" panose="02070309020205020404" pitchFamily="49" charset="0"/>
              <a:cs typeface="Courier New" panose="02070309020205020404" pitchFamily="49" charset="0"/>
            </a:endParaRPr>
          </a:p>
          <a:p>
            <a:pPr marL="514350" indent="-514350">
              <a:buAutoNum type="alphaUcParenBoth"/>
            </a:pPr>
            <a:r>
              <a:rPr lang="en-US"/>
              <a:t>21</a:t>
            </a:r>
          </a:p>
          <a:p>
            <a:pPr marL="0" indent="0">
              <a:buNone/>
            </a:pPr>
            <a:r>
              <a:rPr lang="en-US"/>
              <a:t>(B) 123456 </a:t>
            </a:r>
          </a:p>
          <a:p>
            <a:pPr marL="0" indent="0">
              <a:buNone/>
            </a:pPr>
            <a:r>
              <a:rPr lang="en-US"/>
              <a:t>(C) “6456”</a:t>
            </a:r>
          </a:p>
          <a:p>
            <a:pPr marL="0" indent="0">
              <a:buNone/>
            </a:pPr>
            <a:r>
              <a:rPr lang="en-US"/>
              <a:t>(D) "123456" </a:t>
            </a:r>
          </a:p>
          <a:p>
            <a:pPr marL="0" indent="0">
              <a:buNone/>
            </a:pPr>
            <a:r>
              <a:rPr lang="en-US"/>
              <a:t>(E) Nothing, because Java expressions cannot mix  </a:t>
            </a:r>
            <a:r>
              <a:rPr lang="en-US" err="1"/>
              <a:t>int</a:t>
            </a:r>
            <a:r>
              <a:rPr lang="en-US"/>
              <a:t>  and  String types.</a:t>
            </a:r>
          </a:p>
          <a:p>
            <a:pPr marL="0" indent="0">
              <a:buNone/>
            </a:pPr>
            <a:endParaRPr lang="en-US">
              <a:cs typeface="Courier New" panose="02070309020205020404" pitchFamily="49" charset="0"/>
            </a:endParaRPr>
          </a:p>
        </p:txBody>
      </p:sp>
    </p:spTree>
    <p:custDataLst>
      <p:tags r:id="rId1"/>
    </p:custDataLst>
    <p:extLst>
      <p:ext uri="{BB962C8B-B14F-4D97-AF65-F5344CB8AC3E}">
        <p14:creationId xmlns:p14="http://schemas.microsoft.com/office/powerpoint/2010/main" val="6526823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1110" y="1122363"/>
            <a:ext cx="10189780" cy="2387600"/>
          </a:xfrm>
        </p:spPr>
        <p:txBody>
          <a:bodyPr>
            <a:normAutofit fontScale="90000"/>
          </a:bodyPr>
          <a:lstStyle/>
          <a:p>
            <a:r>
              <a:rPr lang="en-US" sz="4000">
                <a:cs typeface="Segoe UI"/>
              </a:rPr>
              <a:t>Given the variables:</a:t>
            </a:r>
            <a:br>
              <a:rPr lang="en-US" sz="4000"/>
            </a:br>
            <a:r>
              <a:rPr lang="en-US" sz="4000">
                <a:latin typeface="Courier New"/>
                <a:cs typeface="Courier New"/>
              </a:rPr>
              <a:t>int x =4;</a:t>
            </a:r>
            <a:br>
              <a:rPr lang="en-US" sz="4000">
                <a:latin typeface="Courier New" panose="02070309020205020404" pitchFamily="49" charset="0"/>
                <a:cs typeface="Courier New" panose="02070309020205020404" pitchFamily="49" charset="0"/>
              </a:rPr>
            </a:br>
            <a:r>
              <a:rPr lang="en-US" sz="4000">
                <a:latin typeface="Courier New"/>
                <a:cs typeface="Courier New"/>
              </a:rPr>
              <a:t>int y = -3;</a:t>
            </a:r>
            <a:br>
              <a:rPr lang="en-US" sz="4000">
                <a:latin typeface="Courier New" panose="02070309020205020404" pitchFamily="49" charset="0"/>
                <a:cs typeface="Courier New" panose="02070309020205020404" pitchFamily="49" charset="0"/>
              </a:rPr>
            </a:br>
            <a:r>
              <a:rPr lang="en-US" sz="4000">
                <a:latin typeface="Courier New"/>
                <a:cs typeface="Courier New"/>
              </a:rPr>
              <a:t>int z = 4;</a:t>
            </a:r>
            <a:br>
              <a:rPr lang="en-US" sz="4000"/>
            </a:br>
            <a:endParaRPr lang="en-US" sz="4000"/>
          </a:p>
        </p:txBody>
      </p:sp>
      <p:sp>
        <p:nvSpPr>
          <p:cNvPr id="3" name="Subtitle 2"/>
          <p:cNvSpPr>
            <a:spLocks noGrp="1"/>
          </p:cNvSpPr>
          <p:nvPr>
            <p:ph type="subTitle" idx="1"/>
          </p:nvPr>
        </p:nvSpPr>
        <p:spPr>
          <a:xfrm>
            <a:off x="1242848" y="3602038"/>
            <a:ext cx="9706304" cy="1655762"/>
          </a:xfrm>
        </p:spPr>
        <p:txBody>
          <a:bodyPr vert="horz" wrap="square" lIns="0" tIns="0" rIns="0" bIns="0" rtlCol="0" anchor="t">
            <a:normAutofit fontScale="70000" lnSpcReduction="20000"/>
          </a:bodyPr>
          <a:lstStyle/>
          <a:p>
            <a:r>
              <a:rPr lang="en-US" sz="5000">
                <a:ea typeface="+mn-lt"/>
                <a:cs typeface="+mn-lt"/>
              </a:rPr>
              <a:t>What are the answers to the following (true/false)</a:t>
            </a:r>
            <a:endParaRPr lang="en-US"/>
          </a:p>
          <a:p>
            <a:endParaRPr lang="en-US" sz="5000">
              <a:latin typeface="Segoe UI"/>
              <a:cs typeface="Segoe UI"/>
            </a:endParaRPr>
          </a:p>
          <a:p>
            <a:r>
              <a:rPr lang="en-US" sz="5000">
                <a:latin typeface="Courier New"/>
                <a:cs typeface="Courier New"/>
              </a:rPr>
              <a:t>x + y &gt; 0</a:t>
            </a:r>
            <a:endParaRPr lang="en-US">
              <a:latin typeface="Courier New"/>
              <a:cs typeface="Courier New"/>
            </a:endParaRPr>
          </a:p>
        </p:txBody>
      </p:sp>
    </p:spTree>
    <p:custDataLst>
      <p:tags r:id="rId1"/>
    </p:custDataLst>
    <p:extLst>
      <p:ext uri="{BB962C8B-B14F-4D97-AF65-F5344CB8AC3E}">
        <p14:creationId xmlns:p14="http://schemas.microsoft.com/office/powerpoint/2010/main" val="338154308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1110" y="1122363"/>
            <a:ext cx="10189780" cy="2387600"/>
          </a:xfrm>
        </p:spPr>
        <p:txBody>
          <a:bodyPr>
            <a:normAutofit fontScale="90000"/>
          </a:bodyPr>
          <a:lstStyle/>
          <a:p>
            <a:r>
              <a:rPr lang="en-US" sz="4000">
                <a:cs typeface="Segoe UI"/>
              </a:rPr>
              <a:t>Given the variables:</a:t>
            </a:r>
            <a:br>
              <a:rPr lang="en-US" sz="4000"/>
            </a:br>
            <a:r>
              <a:rPr lang="en-US" sz="4000">
                <a:latin typeface="Courier New"/>
                <a:cs typeface="Courier New"/>
              </a:rPr>
              <a:t>int x =4;</a:t>
            </a:r>
            <a:br>
              <a:rPr lang="en-US" sz="4000">
                <a:latin typeface="Courier New" panose="02070309020205020404" pitchFamily="49" charset="0"/>
                <a:cs typeface="Courier New" panose="02070309020205020404" pitchFamily="49" charset="0"/>
              </a:rPr>
            </a:br>
            <a:r>
              <a:rPr lang="en-US" sz="4000">
                <a:latin typeface="Courier New"/>
                <a:cs typeface="Courier New"/>
              </a:rPr>
              <a:t>int y = -3;</a:t>
            </a:r>
            <a:br>
              <a:rPr lang="en-US" sz="4000">
                <a:latin typeface="Courier New" panose="02070309020205020404" pitchFamily="49" charset="0"/>
                <a:cs typeface="Courier New" panose="02070309020205020404" pitchFamily="49" charset="0"/>
              </a:rPr>
            </a:br>
            <a:r>
              <a:rPr lang="en-US" sz="4000">
                <a:latin typeface="Courier New"/>
                <a:cs typeface="Courier New"/>
              </a:rPr>
              <a:t>int z = 4;</a:t>
            </a:r>
            <a:br>
              <a:rPr lang="en-US" sz="4000"/>
            </a:br>
            <a:endParaRPr lang="en-US" sz="4000"/>
          </a:p>
        </p:txBody>
      </p:sp>
      <p:sp>
        <p:nvSpPr>
          <p:cNvPr id="3" name="Subtitle 2"/>
          <p:cNvSpPr>
            <a:spLocks noGrp="1"/>
          </p:cNvSpPr>
          <p:nvPr>
            <p:ph type="subTitle" idx="1"/>
          </p:nvPr>
        </p:nvSpPr>
        <p:spPr>
          <a:xfrm>
            <a:off x="1242848" y="3602038"/>
            <a:ext cx="9706304" cy="1655762"/>
          </a:xfrm>
        </p:spPr>
        <p:txBody>
          <a:bodyPr vert="horz" wrap="square" lIns="0" tIns="0" rIns="0" bIns="0" rtlCol="0" anchor="t">
            <a:normAutofit fontScale="70000" lnSpcReduction="20000"/>
          </a:bodyPr>
          <a:lstStyle/>
          <a:p>
            <a:r>
              <a:rPr lang="en-US" sz="5000">
                <a:ea typeface="+mn-lt"/>
                <a:cs typeface="+mn-lt"/>
              </a:rPr>
              <a:t>What are the answers to the following (true/false)</a:t>
            </a:r>
            <a:endParaRPr lang="en-US"/>
          </a:p>
          <a:p>
            <a:endParaRPr lang="en-US" sz="5000">
              <a:latin typeface="Segoe UI"/>
              <a:cs typeface="Segoe UI"/>
            </a:endParaRPr>
          </a:p>
          <a:p>
            <a:r>
              <a:rPr lang="en-US" sz="5000">
                <a:latin typeface="Courier New"/>
                <a:cs typeface="Courier New"/>
              </a:rPr>
              <a:t>y * y &lt;= z</a:t>
            </a:r>
            <a:endParaRPr lang="en-US">
              <a:latin typeface="Courier New"/>
              <a:cs typeface="Courier New"/>
            </a:endParaRPr>
          </a:p>
        </p:txBody>
      </p:sp>
    </p:spTree>
    <p:custDataLst>
      <p:tags r:id="rId1"/>
    </p:custDataLst>
    <p:extLst>
      <p:ext uri="{BB962C8B-B14F-4D97-AF65-F5344CB8AC3E}">
        <p14:creationId xmlns:p14="http://schemas.microsoft.com/office/powerpoint/2010/main" val="296807698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1110" y="1122363"/>
            <a:ext cx="10189780" cy="2387600"/>
          </a:xfrm>
        </p:spPr>
        <p:txBody>
          <a:bodyPr>
            <a:normAutofit fontScale="90000"/>
          </a:bodyPr>
          <a:lstStyle/>
          <a:p>
            <a:r>
              <a:rPr lang="en-US" sz="4000">
                <a:cs typeface="Segoe UI"/>
              </a:rPr>
              <a:t>Given the variables:</a:t>
            </a:r>
            <a:br>
              <a:rPr lang="en-US" sz="4000"/>
            </a:br>
            <a:r>
              <a:rPr lang="en-US" sz="4000">
                <a:latin typeface="Courier New"/>
                <a:cs typeface="Courier New"/>
              </a:rPr>
              <a:t>int x =4;</a:t>
            </a:r>
            <a:br>
              <a:rPr lang="en-US" sz="4000">
                <a:latin typeface="Courier New" panose="02070309020205020404" pitchFamily="49" charset="0"/>
                <a:cs typeface="Courier New" panose="02070309020205020404" pitchFamily="49" charset="0"/>
              </a:rPr>
            </a:br>
            <a:r>
              <a:rPr lang="en-US" sz="4000">
                <a:latin typeface="Courier New"/>
                <a:cs typeface="Courier New"/>
              </a:rPr>
              <a:t>int y = -3;</a:t>
            </a:r>
            <a:br>
              <a:rPr lang="en-US" sz="4000">
                <a:latin typeface="Courier New" panose="02070309020205020404" pitchFamily="49" charset="0"/>
                <a:cs typeface="Courier New" panose="02070309020205020404" pitchFamily="49" charset="0"/>
              </a:rPr>
            </a:br>
            <a:r>
              <a:rPr lang="en-US" sz="4000">
                <a:latin typeface="Courier New"/>
                <a:cs typeface="Courier New"/>
              </a:rPr>
              <a:t>int z = 4;</a:t>
            </a:r>
            <a:br>
              <a:rPr lang="en-US" sz="4000"/>
            </a:br>
            <a:endParaRPr lang="en-US" sz="4000"/>
          </a:p>
        </p:txBody>
      </p:sp>
      <p:sp>
        <p:nvSpPr>
          <p:cNvPr id="3" name="Subtitle 2"/>
          <p:cNvSpPr>
            <a:spLocks noGrp="1"/>
          </p:cNvSpPr>
          <p:nvPr>
            <p:ph type="subTitle" idx="1"/>
          </p:nvPr>
        </p:nvSpPr>
        <p:spPr>
          <a:xfrm>
            <a:off x="699247" y="3602038"/>
            <a:ext cx="11086353" cy="1655762"/>
          </a:xfrm>
        </p:spPr>
        <p:txBody>
          <a:bodyPr vert="horz" wrap="square" lIns="0" tIns="0" rIns="0" bIns="0" rtlCol="0" anchor="t">
            <a:normAutofit fontScale="77500" lnSpcReduction="20000"/>
          </a:bodyPr>
          <a:lstStyle/>
          <a:p>
            <a:r>
              <a:rPr lang="en-US" sz="4800">
                <a:ea typeface="+mn-lt"/>
                <a:cs typeface="+mn-lt"/>
              </a:rPr>
              <a:t>What are the answers to the following (true/false)</a:t>
            </a:r>
          </a:p>
          <a:p>
            <a:endParaRPr lang="en-US" sz="4800">
              <a:latin typeface="Courier New"/>
              <a:cs typeface="Courier New"/>
            </a:endParaRPr>
          </a:p>
          <a:p>
            <a:r>
              <a:rPr lang="en-US" sz="4800">
                <a:latin typeface="Courier New"/>
                <a:cs typeface="Courier New"/>
              </a:rPr>
              <a:t>x * (y + 2) &gt; y – (y + z) * 2</a:t>
            </a:r>
            <a:endParaRPr lang="en-US">
              <a:latin typeface="Courier New"/>
              <a:cs typeface="Courier New"/>
            </a:endParaRPr>
          </a:p>
        </p:txBody>
      </p:sp>
    </p:spTree>
    <p:custDataLst>
      <p:tags r:id="rId1"/>
    </p:custDataLst>
    <p:extLst>
      <p:ext uri="{BB962C8B-B14F-4D97-AF65-F5344CB8AC3E}">
        <p14:creationId xmlns:p14="http://schemas.microsoft.com/office/powerpoint/2010/main" val="316621573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1110" y="1122363"/>
            <a:ext cx="10189780" cy="2387600"/>
          </a:xfrm>
        </p:spPr>
        <p:txBody>
          <a:bodyPr>
            <a:normAutofit/>
          </a:bodyPr>
          <a:lstStyle/>
          <a:p>
            <a:r>
              <a:rPr lang="en-US" sz="4000"/>
              <a:t>Correct the statement header syntax:</a:t>
            </a:r>
          </a:p>
        </p:txBody>
      </p:sp>
      <p:sp>
        <p:nvSpPr>
          <p:cNvPr id="3" name="Subtitle 2"/>
          <p:cNvSpPr>
            <a:spLocks noGrp="1"/>
          </p:cNvSpPr>
          <p:nvPr>
            <p:ph type="subTitle" idx="1"/>
          </p:nvPr>
        </p:nvSpPr>
        <p:spPr>
          <a:xfrm>
            <a:off x="1242848" y="3602038"/>
            <a:ext cx="9706304" cy="1655762"/>
          </a:xfrm>
        </p:spPr>
        <p:txBody>
          <a:bodyPr>
            <a:normAutofit/>
          </a:bodyPr>
          <a:lstStyle/>
          <a:p>
            <a:r>
              <a:rPr lang="en-US" sz="5000">
                <a:latin typeface="Courier New" panose="02070309020205020404" pitchFamily="49" charset="0"/>
                <a:cs typeface="Courier New" panose="02070309020205020404" pitchFamily="49" charset="0"/>
              </a:rPr>
              <a:t>if x = 10 then {</a:t>
            </a:r>
          </a:p>
        </p:txBody>
      </p:sp>
    </p:spTree>
    <p:custDataLst>
      <p:tags r:id="rId1"/>
    </p:custDataLst>
    <p:extLst>
      <p:ext uri="{BB962C8B-B14F-4D97-AF65-F5344CB8AC3E}">
        <p14:creationId xmlns:p14="http://schemas.microsoft.com/office/powerpoint/2010/main" val="217657758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1110" y="1122363"/>
            <a:ext cx="10189780" cy="2387600"/>
          </a:xfrm>
        </p:spPr>
        <p:txBody>
          <a:bodyPr>
            <a:normAutofit/>
          </a:bodyPr>
          <a:lstStyle/>
          <a:p>
            <a:r>
              <a:rPr lang="en-US" sz="4000"/>
              <a:t>Correct the statement header syntax:</a:t>
            </a:r>
          </a:p>
        </p:txBody>
      </p:sp>
      <p:sp>
        <p:nvSpPr>
          <p:cNvPr id="3" name="Subtitle 2"/>
          <p:cNvSpPr>
            <a:spLocks noGrp="1"/>
          </p:cNvSpPr>
          <p:nvPr>
            <p:ph type="subTitle" idx="1"/>
          </p:nvPr>
        </p:nvSpPr>
        <p:spPr>
          <a:xfrm>
            <a:off x="1242848" y="3602038"/>
            <a:ext cx="9706304" cy="1655762"/>
          </a:xfrm>
        </p:spPr>
        <p:txBody>
          <a:bodyPr>
            <a:normAutofit/>
          </a:bodyPr>
          <a:lstStyle/>
          <a:p>
            <a:r>
              <a:rPr lang="en-US" sz="5000">
                <a:latin typeface="Courier New" panose="02070309020205020404" pitchFamily="49" charset="0"/>
                <a:cs typeface="Courier New" panose="02070309020205020404" pitchFamily="49" charset="0"/>
              </a:rPr>
              <a:t>if [x = 10] {</a:t>
            </a:r>
          </a:p>
        </p:txBody>
      </p:sp>
    </p:spTree>
    <p:custDataLst>
      <p:tags r:id="rId1"/>
    </p:custDataLst>
    <p:extLst>
      <p:ext uri="{BB962C8B-B14F-4D97-AF65-F5344CB8AC3E}">
        <p14:creationId xmlns:p14="http://schemas.microsoft.com/office/powerpoint/2010/main" val="315216166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1110" y="1122363"/>
            <a:ext cx="10189780" cy="2387600"/>
          </a:xfrm>
        </p:spPr>
        <p:txBody>
          <a:bodyPr>
            <a:normAutofit/>
          </a:bodyPr>
          <a:lstStyle/>
          <a:p>
            <a:r>
              <a:rPr lang="en-US" sz="4000"/>
              <a:t>Correct the statement header syntax:</a:t>
            </a:r>
          </a:p>
        </p:txBody>
      </p:sp>
      <p:sp>
        <p:nvSpPr>
          <p:cNvPr id="3" name="Subtitle 2"/>
          <p:cNvSpPr>
            <a:spLocks noGrp="1"/>
          </p:cNvSpPr>
          <p:nvPr>
            <p:ph type="subTitle" idx="1"/>
          </p:nvPr>
        </p:nvSpPr>
        <p:spPr>
          <a:xfrm>
            <a:off x="1242848" y="3602038"/>
            <a:ext cx="9706304" cy="1655762"/>
          </a:xfrm>
        </p:spPr>
        <p:txBody>
          <a:bodyPr>
            <a:normAutofit/>
          </a:bodyPr>
          <a:lstStyle/>
          <a:p>
            <a:r>
              <a:rPr lang="en-US" sz="5000">
                <a:latin typeface="Courier New" panose="02070309020205020404" pitchFamily="49" charset="0"/>
                <a:cs typeface="Courier New" panose="02070309020205020404" pitchFamily="49" charset="0"/>
              </a:rPr>
              <a:t>if (x equals 42) {</a:t>
            </a:r>
          </a:p>
        </p:txBody>
      </p:sp>
    </p:spTree>
    <p:custDataLst>
      <p:tags r:id="rId1"/>
    </p:custDataLst>
    <p:extLst>
      <p:ext uri="{BB962C8B-B14F-4D97-AF65-F5344CB8AC3E}">
        <p14:creationId xmlns:p14="http://schemas.microsoft.com/office/powerpoint/2010/main" val="216065049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1110" y="1122363"/>
            <a:ext cx="10189780" cy="2387600"/>
          </a:xfrm>
        </p:spPr>
        <p:txBody>
          <a:bodyPr>
            <a:normAutofit/>
          </a:bodyPr>
          <a:lstStyle/>
          <a:p>
            <a:r>
              <a:rPr lang="en-US" sz="4000"/>
              <a:t>Correct the statement header syntax:</a:t>
            </a:r>
          </a:p>
        </p:txBody>
      </p:sp>
      <p:sp>
        <p:nvSpPr>
          <p:cNvPr id="3" name="Subtitle 2"/>
          <p:cNvSpPr>
            <a:spLocks noGrp="1"/>
          </p:cNvSpPr>
          <p:nvPr>
            <p:ph type="subTitle" idx="1"/>
          </p:nvPr>
        </p:nvSpPr>
        <p:spPr>
          <a:xfrm>
            <a:off x="1242848" y="3602038"/>
            <a:ext cx="9706304" cy="1655762"/>
          </a:xfrm>
        </p:spPr>
        <p:txBody>
          <a:bodyPr>
            <a:normAutofit/>
          </a:bodyPr>
          <a:lstStyle/>
          <a:p>
            <a:r>
              <a:rPr lang="en-US" sz="5000">
                <a:latin typeface="Courier New" panose="02070309020205020404" pitchFamily="49" charset="0"/>
                <a:cs typeface="Courier New" panose="02070309020205020404" pitchFamily="49" charset="0"/>
              </a:rPr>
              <a:t>IF (x &lt;= 7) {</a:t>
            </a:r>
          </a:p>
        </p:txBody>
      </p:sp>
    </p:spTree>
    <p:custDataLst>
      <p:tags r:id="rId1"/>
    </p:custDataLst>
    <p:extLst>
      <p:ext uri="{BB962C8B-B14F-4D97-AF65-F5344CB8AC3E}">
        <p14:creationId xmlns:p14="http://schemas.microsoft.com/office/powerpoint/2010/main" val="276313957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37323"/>
            <a:ext cx="10515600" cy="6056242"/>
          </a:xfrm>
        </p:spPr>
        <p:txBody>
          <a:bodyPr vert="horz" wrap="square" lIns="0" tIns="0" rIns="0" bIns="0" rtlCol="0" anchor="t">
            <a:normAutofit lnSpcReduction="10000"/>
          </a:bodyPr>
          <a:lstStyle/>
          <a:p>
            <a:pPr marL="0" indent="0">
              <a:buNone/>
            </a:pPr>
            <a:r>
              <a:rPr lang="en-US" sz="1800">
                <a:latin typeface="Courier New"/>
                <a:cs typeface="Courier New"/>
              </a:rPr>
              <a:t>public class Oops4 { </a:t>
            </a:r>
            <a:endParaRPr lang="en-US" sz="1800">
              <a:latin typeface="Courier New" panose="02070309020205020404" pitchFamily="49" charset="0"/>
              <a:cs typeface="Courier New" panose="02070309020205020404" pitchFamily="49" charset="0"/>
            </a:endParaRPr>
          </a:p>
          <a:p>
            <a:pPr marL="0" indent="0">
              <a:buNone/>
            </a:pPr>
            <a:r>
              <a:rPr lang="en-US" sz="1800">
                <a:latin typeface="Courier New"/>
                <a:cs typeface="Courier New"/>
              </a:rPr>
              <a:t>	public static void main(String[] </a:t>
            </a:r>
            <a:r>
              <a:rPr lang="en-US" sz="1800" err="1">
                <a:latin typeface="Courier New"/>
                <a:cs typeface="Courier New"/>
              </a:rPr>
              <a:t>args</a:t>
            </a:r>
            <a:r>
              <a:rPr lang="en-US" sz="1800">
                <a:latin typeface="Courier New"/>
                <a:cs typeface="Courier New"/>
              </a:rPr>
              <a:t>) { </a:t>
            </a:r>
            <a:endParaRPr lang="en-US" sz="1800">
              <a:latin typeface="Courier New" panose="02070309020205020404" pitchFamily="49" charset="0"/>
              <a:cs typeface="Courier New" panose="02070309020205020404" pitchFamily="49" charset="0"/>
            </a:endParaRPr>
          </a:p>
          <a:p>
            <a:pPr marL="0" indent="0">
              <a:buNone/>
            </a:pPr>
            <a:r>
              <a:rPr lang="en-US" sz="1800">
                <a:latin typeface="Courier New"/>
                <a:cs typeface="Courier New"/>
              </a:rPr>
              <a:t>			int a = 7: </a:t>
            </a:r>
            <a:endParaRPr lang="en-US" sz="1800">
              <a:latin typeface="Courier New" panose="02070309020205020404" pitchFamily="49" charset="0"/>
              <a:cs typeface="Courier New" panose="02070309020205020404" pitchFamily="49" charset="0"/>
            </a:endParaRPr>
          </a:p>
          <a:p>
            <a:pPr marL="0" indent="0">
              <a:buNone/>
            </a:pPr>
            <a:r>
              <a:rPr lang="en-US" sz="1800">
                <a:latin typeface="Courier New"/>
                <a:cs typeface="Courier New"/>
              </a:rPr>
              <a:t>			b = 42; </a:t>
            </a:r>
            <a:endParaRPr lang="en-US" sz="1800">
              <a:latin typeface="Courier New" panose="02070309020205020404" pitchFamily="49" charset="0"/>
              <a:cs typeface="Courier New" panose="02070309020205020404" pitchFamily="49" charset="0"/>
            </a:endParaRPr>
          </a:p>
          <a:p>
            <a:pPr marL="0" indent="0">
              <a:buNone/>
            </a:pPr>
            <a:r>
              <a:rPr lang="en-US" sz="1800">
                <a:latin typeface="Courier New"/>
                <a:cs typeface="Courier New"/>
              </a:rPr>
              <a:t>			minimum(</a:t>
            </a:r>
            <a:r>
              <a:rPr lang="en-US" sz="1800" err="1">
                <a:latin typeface="Courier New"/>
                <a:cs typeface="Courier New"/>
              </a:rPr>
              <a:t>a,b</a:t>
            </a:r>
            <a:r>
              <a:rPr lang="en-US" sz="1800">
                <a:latin typeface="Courier New"/>
                <a:cs typeface="Courier New"/>
              </a:rPr>
              <a:t>); </a:t>
            </a:r>
            <a:endParaRPr lang="en-US" sz="1800">
              <a:latin typeface="Courier New" panose="02070309020205020404" pitchFamily="49" charset="0"/>
              <a:cs typeface="Courier New" panose="02070309020205020404" pitchFamily="49" charset="0"/>
            </a:endParaRPr>
          </a:p>
          <a:p>
            <a:pPr marL="0" indent="0">
              <a:buNone/>
            </a:pPr>
            <a:r>
              <a:rPr lang="en-US" sz="1800">
                <a:latin typeface="Courier New"/>
                <a:cs typeface="Courier New"/>
              </a:rPr>
              <a:t>			if {smaller = a} { </a:t>
            </a:r>
            <a:endParaRPr lang="en-US" sz="1800">
              <a:latin typeface="Courier New" panose="02070309020205020404" pitchFamily="49" charset="0"/>
              <a:cs typeface="Courier New" panose="02070309020205020404" pitchFamily="49" charset="0"/>
            </a:endParaRPr>
          </a:p>
          <a:p>
            <a:pPr marL="0" indent="0">
              <a:buNone/>
            </a:pPr>
            <a:r>
              <a:rPr lang="en-US" sz="1800">
                <a:latin typeface="Courier New"/>
                <a:cs typeface="Courier New"/>
              </a:rPr>
              <a:t>				</a:t>
            </a:r>
            <a:r>
              <a:rPr lang="en-US" sz="1800" err="1">
                <a:latin typeface="Courier New"/>
                <a:cs typeface="Courier New"/>
              </a:rPr>
              <a:t>System.out.println</a:t>
            </a:r>
            <a:r>
              <a:rPr lang="en-US" sz="1800">
                <a:latin typeface="Courier New"/>
                <a:cs typeface="Courier New"/>
              </a:rPr>
              <a:t>(“a is the smallest!”); </a:t>
            </a:r>
            <a:endParaRPr lang="en-US" sz="1800">
              <a:latin typeface="Courier New" panose="02070309020205020404" pitchFamily="49" charset="0"/>
              <a:cs typeface="Courier New" panose="02070309020205020404" pitchFamily="49" charset="0"/>
            </a:endParaRPr>
          </a:p>
          <a:p>
            <a:pPr marL="0" indent="0">
              <a:buNone/>
            </a:pPr>
            <a:r>
              <a:rPr lang="en-US" sz="1800">
                <a:latin typeface="Courier New"/>
                <a:cs typeface="Courier New"/>
              </a:rPr>
              <a:t>			} </a:t>
            </a:r>
            <a:endParaRPr lang="en-US" sz="1800">
              <a:latin typeface="Courier New" panose="02070309020205020404" pitchFamily="49" charset="0"/>
              <a:cs typeface="Courier New" panose="02070309020205020404" pitchFamily="49" charset="0"/>
            </a:endParaRPr>
          </a:p>
          <a:p>
            <a:pPr marL="0" indent="0">
              <a:buNone/>
            </a:pPr>
            <a:r>
              <a:rPr lang="en-US" sz="1800">
                <a:latin typeface="Courier New"/>
                <a:cs typeface="Courier New"/>
              </a:rPr>
              <a:t>		} </a:t>
            </a:r>
            <a:endParaRPr lang="en-US" sz="1800">
              <a:latin typeface="Courier New" panose="02070309020205020404" pitchFamily="49" charset="0"/>
              <a:cs typeface="Courier New" panose="02070309020205020404" pitchFamily="49" charset="0"/>
            </a:endParaRPr>
          </a:p>
          <a:p>
            <a:pPr marL="0" indent="0">
              <a:buNone/>
            </a:pPr>
            <a:r>
              <a:rPr lang="en-US" sz="1800">
                <a:latin typeface="Courier New"/>
                <a:cs typeface="Courier New"/>
              </a:rPr>
              <a:t>		//Returns the minimum of the parameters a and b. </a:t>
            </a:r>
            <a:endParaRPr lang="en-US" sz="1800">
              <a:latin typeface="Courier New" panose="02070309020205020404" pitchFamily="49" charset="0"/>
              <a:cs typeface="Courier New" panose="02070309020205020404" pitchFamily="49" charset="0"/>
            </a:endParaRPr>
          </a:p>
          <a:p>
            <a:pPr marL="0" indent="0">
              <a:buNone/>
            </a:pPr>
            <a:r>
              <a:rPr lang="en-US" sz="1800">
                <a:latin typeface="Courier New"/>
                <a:cs typeface="Courier New"/>
              </a:rPr>
              <a:t>		public static void minimum (int a, int b){ </a:t>
            </a:r>
            <a:endParaRPr lang="en-US" sz="1800">
              <a:latin typeface="Courier New" panose="02070309020205020404" pitchFamily="49" charset="0"/>
              <a:cs typeface="Courier New" panose="02070309020205020404" pitchFamily="49" charset="0"/>
            </a:endParaRPr>
          </a:p>
          <a:p>
            <a:pPr marL="0" indent="0">
              <a:buNone/>
            </a:pPr>
            <a:r>
              <a:rPr lang="en-US" sz="1800">
                <a:latin typeface="Courier New"/>
                <a:cs typeface="Courier New"/>
              </a:rPr>
              <a:t>		if (a &lt; b) { </a:t>
            </a:r>
            <a:endParaRPr lang="en-US" sz="1800">
              <a:latin typeface="Courier New" panose="02070309020205020404" pitchFamily="49" charset="0"/>
              <a:cs typeface="Courier New" panose="02070309020205020404" pitchFamily="49" charset="0"/>
            </a:endParaRPr>
          </a:p>
          <a:p>
            <a:pPr marL="0" indent="0">
              <a:buNone/>
            </a:pPr>
            <a:r>
              <a:rPr lang="en-US" sz="1800">
                <a:latin typeface="Courier New"/>
                <a:cs typeface="Courier New"/>
              </a:rPr>
              <a:t>			int smaller = a; </a:t>
            </a:r>
            <a:endParaRPr lang="en-US" sz="1800">
              <a:latin typeface="Courier New" panose="02070309020205020404" pitchFamily="49" charset="0"/>
              <a:cs typeface="Courier New" panose="02070309020205020404" pitchFamily="49" charset="0"/>
            </a:endParaRPr>
          </a:p>
          <a:p>
            <a:pPr marL="0" indent="0">
              <a:buNone/>
            </a:pPr>
            <a:r>
              <a:rPr lang="en-US" sz="1800">
                <a:latin typeface="Courier New"/>
                <a:cs typeface="Courier New"/>
              </a:rPr>
              <a:t>		} else (a = b) { </a:t>
            </a:r>
            <a:endParaRPr lang="en-US" sz="1800">
              <a:latin typeface="Courier New" panose="02070309020205020404" pitchFamily="49" charset="0"/>
              <a:cs typeface="Courier New" panose="02070309020205020404" pitchFamily="49" charset="0"/>
            </a:endParaRPr>
          </a:p>
          <a:p>
            <a:pPr marL="0" indent="0">
              <a:buNone/>
            </a:pPr>
            <a:r>
              <a:rPr lang="en-US" sz="1800">
                <a:latin typeface="Courier New"/>
                <a:cs typeface="Courier New"/>
              </a:rPr>
              <a:t>			int smaller = b; </a:t>
            </a:r>
            <a:endParaRPr lang="en-US" sz="1800">
              <a:latin typeface="Courier New" panose="02070309020205020404" pitchFamily="49" charset="0"/>
              <a:cs typeface="Courier New" panose="02070309020205020404" pitchFamily="49" charset="0"/>
            </a:endParaRPr>
          </a:p>
          <a:p>
            <a:pPr marL="0" indent="0">
              <a:buNone/>
            </a:pPr>
            <a:r>
              <a:rPr lang="en-US" sz="1800">
                <a:latin typeface="Courier New"/>
                <a:cs typeface="Courier New"/>
              </a:rPr>
              <a:t>		} </a:t>
            </a:r>
            <a:endParaRPr lang="en-US" sz="1800">
              <a:latin typeface="Courier New" panose="02070309020205020404" pitchFamily="49" charset="0"/>
              <a:cs typeface="Courier New" panose="02070309020205020404" pitchFamily="49" charset="0"/>
            </a:endParaRPr>
          </a:p>
          <a:p>
            <a:pPr marL="0" indent="0">
              <a:buNone/>
            </a:pPr>
            <a:r>
              <a:rPr lang="en-US" sz="1800">
                <a:latin typeface="Courier New"/>
                <a:cs typeface="Courier New"/>
              </a:rPr>
              <a:t>		return int smaller; </a:t>
            </a:r>
            <a:endParaRPr lang="en-US" sz="1800">
              <a:latin typeface="Courier New" panose="02070309020205020404" pitchFamily="49" charset="0"/>
              <a:cs typeface="Courier New" panose="02070309020205020404" pitchFamily="49" charset="0"/>
            </a:endParaRPr>
          </a:p>
          <a:p>
            <a:pPr marL="0" indent="0">
              <a:buNone/>
            </a:pPr>
            <a:r>
              <a:rPr lang="en-US" sz="1800">
                <a:latin typeface="Courier New"/>
                <a:cs typeface="Courier New"/>
              </a:rPr>
              <a:t>	} </a:t>
            </a:r>
            <a:endParaRPr lang="en-US" sz="1800">
              <a:latin typeface="Courier New" panose="02070309020205020404" pitchFamily="49" charset="0"/>
              <a:cs typeface="Courier New" panose="02070309020205020404" pitchFamily="49" charset="0"/>
            </a:endParaRPr>
          </a:p>
          <a:p>
            <a:pPr marL="0" indent="0">
              <a:buNone/>
            </a:pPr>
            <a:r>
              <a:rPr lang="en-US" sz="1800">
                <a:latin typeface="Courier New"/>
                <a:cs typeface="Courier New"/>
              </a:rPr>
              <a:t>}</a:t>
            </a:r>
          </a:p>
        </p:txBody>
      </p:sp>
      <p:sp>
        <p:nvSpPr>
          <p:cNvPr id="5" name="TextBox 4"/>
          <p:cNvSpPr txBox="1"/>
          <p:nvPr/>
        </p:nvSpPr>
        <p:spPr>
          <a:xfrm>
            <a:off x="6989144" y="5377416"/>
            <a:ext cx="4364656" cy="954107"/>
          </a:xfrm>
          <a:prstGeom prst="rect">
            <a:avLst/>
          </a:prstGeom>
          <a:noFill/>
        </p:spPr>
        <p:txBody>
          <a:bodyPr wrap="none" rtlCol="0">
            <a:spAutoFit/>
          </a:bodyPr>
          <a:lstStyle/>
          <a:p>
            <a:pPr algn="ctr"/>
            <a:r>
              <a:rPr lang="en-US" sz="2800"/>
              <a:t>Correct one of the (7) errors </a:t>
            </a:r>
          </a:p>
          <a:p>
            <a:pPr algn="ctr"/>
            <a:r>
              <a:rPr lang="en-US" sz="2800"/>
              <a:t>in the following code.</a:t>
            </a:r>
          </a:p>
        </p:txBody>
      </p:sp>
    </p:spTree>
    <p:custDataLst>
      <p:tags r:id="rId1"/>
    </p:custDataLst>
    <p:extLst>
      <p:ext uri="{BB962C8B-B14F-4D97-AF65-F5344CB8AC3E}">
        <p14:creationId xmlns:p14="http://schemas.microsoft.com/office/powerpoint/2010/main" val="8074408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Homework</a:t>
            </a:r>
          </a:p>
        </p:txBody>
      </p:sp>
      <p:sp>
        <p:nvSpPr>
          <p:cNvPr id="3" name="Content Placeholder 2"/>
          <p:cNvSpPr>
            <a:spLocks noGrp="1"/>
          </p:cNvSpPr>
          <p:nvPr>
            <p:ph idx="1"/>
          </p:nvPr>
        </p:nvSpPr>
        <p:spPr/>
        <p:txBody>
          <a:bodyPr>
            <a:normAutofit/>
          </a:bodyPr>
          <a:lstStyle/>
          <a:p>
            <a:pPr marL="0" indent="0">
              <a:buNone/>
            </a:pPr>
            <a:r>
              <a:rPr lang="en-US" sz="2600" dirty="0"/>
              <a:t>Read HW 4.1 up to “Nested if else Statements”</a:t>
            </a:r>
          </a:p>
          <a:p>
            <a:pPr marL="0" indent="0">
              <a:buNone/>
            </a:pPr>
            <a:endParaRPr lang="en-US" sz="2600" dirty="0"/>
          </a:p>
          <a:p>
            <a:pPr marL="0" indent="0">
              <a:buNone/>
            </a:pPr>
            <a:r>
              <a:rPr lang="en-US" sz="2600" dirty="0"/>
              <a:t>Complete Chapter 4 self-check questions 7 – 9 and exercises #1 &amp; 2</a:t>
            </a:r>
          </a:p>
        </p:txBody>
      </p:sp>
    </p:spTree>
    <p:custDataLst>
      <p:tags r:id="rId1"/>
    </p:custDataLst>
    <p:extLst>
      <p:ext uri="{BB962C8B-B14F-4D97-AF65-F5344CB8AC3E}">
        <p14:creationId xmlns:p14="http://schemas.microsoft.com/office/powerpoint/2010/main" val="302823445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59980"/>
            <a:ext cx="9144000" cy="2387600"/>
          </a:xfrm>
        </p:spPr>
        <p:txBody>
          <a:bodyPr/>
          <a:lstStyle/>
          <a:p>
            <a:r>
              <a:rPr lang="en-US"/>
              <a:t>Nested if/else Statements</a:t>
            </a:r>
          </a:p>
        </p:txBody>
      </p:sp>
      <p:sp>
        <p:nvSpPr>
          <p:cNvPr id="3" name="Subtitle 2"/>
          <p:cNvSpPr>
            <a:spLocks noGrp="1"/>
          </p:cNvSpPr>
          <p:nvPr>
            <p:ph type="subTitle" idx="1"/>
          </p:nvPr>
        </p:nvSpPr>
        <p:spPr>
          <a:xfrm>
            <a:off x="1524000" y="3939655"/>
            <a:ext cx="9144000" cy="1655762"/>
          </a:xfrm>
        </p:spPr>
        <p:txBody>
          <a:bodyPr/>
          <a:lstStyle/>
          <a:p>
            <a:r>
              <a:rPr lang="en-US"/>
              <a:t>[ 3.10 ] [ Today’s Date ] [ Instructor Name ]</a:t>
            </a:r>
          </a:p>
        </p:txBody>
      </p:sp>
    </p:spTree>
    <p:custDataLst>
      <p:tags r:id="rId1"/>
    </p:custDataLst>
    <p:extLst>
      <p:ext uri="{BB962C8B-B14F-4D97-AF65-F5344CB8AC3E}">
        <p14:creationId xmlns:p14="http://schemas.microsoft.com/office/powerpoint/2010/main" val="1292909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11347" y="1016223"/>
            <a:ext cx="9788881" cy="4801314"/>
          </a:xfrm>
          <a:prstGeom prst="rect">
            <a:avLst/>
          </a:prstGeom>
          <a:noFill/>
        </p:spPr>
        <p:txBody>
          <a:bodyPr wrap="square" rtlCol="0">
            <a:spAutoFit/>
          </a:bodyPr>
          <a:lstStyle/>
          <a:p>
            <a:r>
              <a:rPr lang="en-US"/>
              <a:t> </a:t>
            </a:r>
          </a:p>
          <a:p>
            <a:r>
              <a:rPr lang="en-US" sz="3000"/>
              <a:t>11. Consider the following code segment:   </a:t>
            </a:r>
          </a:p>
          <a:p>
            <a:endParaRPr lang="en-US"/>
          </a:p>
          <a:p>
            <a:r>
              <a:rPr lang="en-US">
                <a:latin typeface="Courier New" panose="02070309020205020404" pitchFamily="49" charset="0"/>
                <a:cs typeface="Courier New" panose="02070309020205020404" pitchFamily="49" charset="0"/>
              </a:rPr>
              <a:t>for (</a:t>
            </a:r>
            <a:r>
              <a:rPr lang="en-US" err="1">
                <a:latin typeface="Courier New" panose="02070309020205020404" pitchFamily="49" charset="0"/>
                <a:cs typeface="Courier New" panose="02070309020205020404" pitchFamily="49" charset="0"/>
              </a:rPr>
              <a:t>int</a:t>
            </a: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 2;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&lt;= 8;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 2) {   </a:t>
            </a:r>
          </a:p>
          <a:p>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System.out.print</a:t>
            </a:r>
            <a:r>
              <a:rPr lang="en-US">
                <a:latin typeface="Courier New" panose="02070309020205020404" pitchFamily="49" charset="0"/>
                <a:cs typeface="Courier New" panose="02070309020205020404" pitchFamily="49" charset="0"/>
              </a:rPr>
              <a:t>(</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 ", ");  </a:t>
            </a:r>
          </a:p>
          <a:p>
            <a:r>
              <a:rPr lang="en-US">
                <a:latin typeface="Courier New" panose="02070309020205020404" pitchFamily="49" charset="0"/>
                <a:cs typeface="Courier New" panose="02070309020205020404" pitchFamily="49" charset="0"/>
              </a:rPr>
              <a:t>}  </a:t>
            </a:r>
          </a:p>
          <a:p>
            <a:r>
              <a:rPr lang="en-US" err="1">
                <a:latin typeface="Courier New" panose="02070309020205020404" pitchFamily="49" charset="0"/>
                <a:cs typeface="Courier New" panose="02070309020205020404" pitchFamily="49" charset="0"/>
              </a:rPr>
              <a:t>System.out.println</a:t>
            </a:r>
            <a:r>
              <a:rPr lang="en-US">
                <a:latin typeface="Courier New" panose="02070309020205020404" pitchFamily="49" charset="0"/>
                <a:cs typeface="Courier New" panose="02070309020205020404" pitchFamily="49" charset="0"/>
              </a:rPr>
              <a:t>("Whom do we appreciate?"); </a:t>
            </a:r>
            <a:r>
              <a:rPr lang="en-US"/>
              <a:t> </a:t>
            </a:r>
          </a:p>
          <a:p>
            <a:endParaRPr lang="en-US"/>
          </a:p>
          <a:p>
            <a:r>
              <a:rPr lang="en-US" sz="2400"/>
              <a:t>What is output when this code segment is executed?  </a:t>
            </a:r>
          </a:p>
          <a:p>
            <a:endParaRPr lang="en-US"/>
          </a:p>
          <a:p>
            <a:pPr marL="342900" indent="-342900">
              <a:buAutoNum type="alphaUcParenBoth"/>
            </a:pPr>
            <a:r>
              <a:rPr lang="en-US">
                <a:latin typeface="Courier New" panose="02070309020205020404" pitchFamily="49" charset="0"/>
                <a:cs typeface="Courier New" panose="02070309020205020404" pitchFamily="49" charset="0"/>
              </a:rPr>
              <a:t>Hello, world. </a:t>
            </a:r>
          </a:p>
          <a:p>
            <a:pPr marL="342900" indent="-342900">
              <a:buAutoNum type="alphaUcParenBoth"/>
            </a:pPr>
            <a:r>
              <a:rPr lang="en-US">
                <a:latin typeface="Courier New" panose="02070309020205020404" pitchFamily="49" charset="0"/>
                <a:cs typeface="Courier New" panose="02070309020205020404" pitchFamily="49" charset="0"/>
              </a:rPr>
              <a:t>1, 2, 3, 4, Whom do we appreciate? </a:t>
            </a:r>
          </a:p>
          <a:p>
            <a:pPr marL="342900" indent="-342900">
              <a:buAutoNum type="alphaUcParenBoth"/>
            </a:pPr>
            <a:r>
              <a:rPr lang="en-US">
                <a:latin typeface="Courier New" panose="02070309020205020404" pitchFamily="49" charset="0"/>
                <a:cs typeface="Courier New" panose="02070309020205020404" pitchFamily="49" charset="0"/>
              </a:rPr>
              <a:t>4, 3, 2, 1, Whom do we appreciate? </a:t>
            </a:r>
          </a:p>
          <a:p>
            <a:pPr marL="342900" indent="-342900">
              <a:buAutoNum type="alphaUcParenBoth"/>
            </a:pPr>
            <a:r>
              <a:rPr lang="en-US">
                <a:latin typeface="Courier New" panose="02070309020205020404" pitchFamily="49" charset="0"/>
                <a:cs typeface="Courier New" panose="02070309020205020404" pitchFamily="49" charset="0"/>
              </a:rPr>
              <a:t>2, 4, 6, 8, Whom do we appreciate? </a:t>
            </a:r>
          </a:p>
          <a:p>
            <a:pPr marL="342900" indent="-342900">
              <a:buAutoNum type="alphaUcParenBoth"/>
            </a:pPr>
            <a:r>
              <a:rPr lang="en-US">
                <a:latin typeface="Courier New" panose="02070309020205020404" pitchFamily="49" charset="0"/>
                <a:cs typeface="Courier New" panose="02070309020205020404" pitchFamily="49" charset="0"/>
              </a:rPr>
              <a:t>8, 6, 4, 2, Whom do we appreciate? </a:t>
            </a:r>
          </a:p>
          <a:p>
            <a:endParaRPr lang="en-US"/>
          </a:p>
        </p:txBody>
      </p:sp>
    </p:spTree>
    <p:custDataLst>
      <p:tags r:id="rId1"/>
    </p:custDataLst>
    <p:extLst>
      <p:ext uri="{BB962C8B-B14F-4D97-AF65-F5344CB8AC3E}">
        <p14:creationId xmlns:p14="http://schemas.microsoft.com/office/powerpoint/2010/main" val="3995801420"/>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00099-6487-436A-A6EE-3468F77AD95E}"/>
              </a:ext>
            </a:extLst>
          </p:cNvPr>
          <p:cNvSpPr>
            <a:spLocks noGrp="1"/>
          </p:cNvSpPr>
          <p:nvPr>
            <p:ph type="title"/>
          </p:nvPr>
        </p:nvSpPr>
        <p:spPr/>
        <p:txBody>
          <a:bodyPr/>
          <a:lstStyle/>
          <a:p>
            <a:r>
              <a:rPr lang="en-US" sz="2400" dirty="0">
                <a:cs typeface="Segoe UI"/>
              </a:rPr>
              <a:t>Just like with loops you can have conditional statements nested inside each other</a:t>
            </a:r>
            <a:endParaRPr lang="en-US" sz="2400" dirty="0"/>
          </a:p>
        </p:txBody>
      </p:sp>
      <p:sp>
        <p:nvSpPr>
          <p:cNvPr id="3" name="Subtitle 2">
            <a:extLst>
              <a:ext uri="{FF2B5EF4-FFF2-40B4-BE49-F238E27FC236}">
                <a16:creationId xmlns:a16="http://schemas.microsoft.com/office/drawing/2014/main" id="{3246DB7A-3229-4D26-A339-785CE342C727}"/>
              </a:ext>
            </a:extLst>
          </p:cNvPr>
          <p:cNvSpPr>
            <a:spLocks noGrp="1"/>
          </p:cNvSpPr>
          <p:nvPr>
            <p:ph sz="half" idx="1"/>
          </p:nvPr>
        </p:nvSpPr>
        <p:spPr>
          <a:xfrm>
            <a:off x="838200" y="1825625"/>
            <a:ext cx="5181600" cy="2240613"/>
          </a:xfrm>
        </p:spPr>
        <p:txBody>
          <a:bodyPr vert="horz" wrap="square" lIns="0" tIns="0" rIns="0" bIns="0" rtlCol="0" anchor="t">
            <a:spAutoFit/>
          </a:bodyPr>
          <a:lstStyle/>
          <a:p>
            <a:r>
              <a:rPr lang="en-US" dirty="0">
                <a:cs typeface="Segoe UI"/>
              </a:rPr>
              <a:t>The outer condition must be true before the inner condition is evaluated</a:t>
            </a:r>
          </a:p>
          <a:p>
            <a:r>
              <a:rPr lang="en-US" dirty="0">
                <a:cs typeface="Segoe UI"/>
              </a:rPr>
              <a:t>If the outer condition is false, the inner condition is ignored </a:t>
            </a:r>
            <a:endParaRPr lang="en-US" dirty="0"/>
          </a:p>
        </p:txBody>
      </p:sp>
      <p:sp>
        <p:nvSpPr>
          <p:cNvPr id="4" name="Content Placeholder 3">
            <a:extLst>
              <a:ext uri="{FF2B5EF4-FFF2-40B4-BE49-F238E27FC236}">
                <a16:creationId xmlns:a16="http://schemas.microsoft.com/office/drawing/2014/main" id="{CC6183A2-45F3-4054-A7A5-E1AC6C3E96AF}"/>
              </a:ext>
            </a:extLst>
          </p:cNvPr>
          <p:cNvSpPr>
            <a:spLocks noGrp="1"/>
          </p:cNvSpPr>
          <p:nvPr>
            <p:ph sz="half" idx="2"/>
          </p:nvPr>
        </p:nvSpPr>
        <p:spPr>
          <a:xfrm>
            <a:off x="6172200" y="1825625"/>
            <a:ext cx="5181600" cy="2893100"/>
          </a:xfrm>
        </p:spPr>
        <p:txBody>
          <a:bodyPr vert="horz" wrap="square" lIns="0" tIns="0" rIns="0" bIns="0" rtlCol="0" anchor="t">
            <a:spAutoFit/>
          </a:bodyPr>
          <a:lstStyle/>
          <a:p>
            <a:pPr marL="0" indent="0">
              <a:buNone/>
            </a:pPr>
            <a:r>
              <a:rPr lang="en-US" sz="2000" dirty="0">
                <a:cs typeface="Segoe UI"/>
              </a:rPr>
              <a:t>If (x&gt; 10 ) {</a:t>
            </a:r>
            <a:endParaRPr lang="en-US" dirty="0"/>
          </a:p>
          <a:p>
            <a:pPr marL="0" indent="0">
              <a:buNone/>
            </a:pPr>
            <a:r>
              <a:rPr lang="en-US" sz="2000" dirty="0">
                <a:cs typeface="Segoe UI"/>
              </a:rPr>
              <a:t>         if (y&lt; 5) {</a:t>
            </a:r>
            <a:endParaRPr lang="en-US"/>
          </a:p>
          <a:p>
            <a:pPr marL="0" indent="0">
              <a:buNone/>
            </a:pPr>
            <a:r>
              <a:rPr lang="en-US" sz="2000" dirty="0">
                <a:cs typeface="Segoe UI"/>
              </a:rPr>
              <a:t>               </a:t>
            </a:r>
            <a:r>
              <a:rPr lang="en-US" sz="2000" dirty="0" err="1">
                <a:cs typeface="Segoe UI"/>
              </a:rPr>
              <a:t>System.out.println</a:t>
            </a:r>
            <a:r>
              <a:rPr lang="en-US" sz="2000" dirty="0">
                <a:cs typeface="Segoe UI"/>
              </a:rPr>
              <a:t> ("inner if");</a:t>
            </a:r>
          </a:p>
          <a:p>
            <a:pPr marL="0" indent="0">
              <a:buNone/>
            </a:pPr>
            <a:r>
              <a:rPr lang="en-US" sz="2000" dirty="0">
                <a:cs typeface="Segoe UI"/>
              </a:rPr>
              <a:t>          }</a:t>
            </a:r>
          </a:p>
          <a:p>
            <a:pPr marL="0" indent="0">
              <a:buNone/>
            </a:pPr>
            <a:r>
              <a:rPr lang="en-US" sz="2000" dirty="0">
                <a:cs typeface="Segoe UI"/>
              </a:rPr>
              <a:t>else</a:t>
            </a:r>
          </a:p>
          <a:p>
            <a:pPr marL="0" indent="0">
              <a:buNone/>
            </a:pPr>
            <a:r>
              <a:rPr lang="en-US" sz="2000" dirty="0">
                <a:cs typeface="Segoe UI"/>
              </a:rPr>
              <a:t>       </a:t>
            </a:r>
            <a:r>
              <a:rPr lang="en-US" sz="2000" dirty="0" err="1">
                <a:cs typeface="Segoe UI"/>
              </a:rPr>
              <a:t>System.out.println</a:t>
            </a:r>
            <a:r>
              <a:rPr lang="en-US" sz="2000" dirty="0">
                <a:cs typeface="Segoe UI"/>
              </a:rPr>
              <a:t> ("skipped inner if");</a:t>
            </a:r>
          </a:p>
          <a:p>
            <a:pPr marL="0" indent="0">
              <a:buNone/>
            </a:pPr>
            <a:r>
              <a:rPr lang="en-US" sz="2000" dirty="0">
                <a:cs typeface="Segoe UI"/>
              </a:rPr>
              <a:t>}</a:t>
            </a:r>
          </a:p>
          <a:p>
            <a:pPr marL="0" indent="0">
              <a:buNone/>
            </a:pPr>
            <a:endParaRPr lang="en-US" sz="2000" dirty="0"/>
          </a:p>
        </p:txBody>
      </p:sp>
    </p:spTree>
    <p:extLst>
      <p:ext uri="{BB962C8B-B14F-4D97-AF65-F5344CB8AC3E}">
        <p14:creationId xmlns:p14="http://schemas.microsoft.com/office/powerpoint/2010/main" val="114045187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a:t>
            </a:r>
            <a:r>
              <a:rPr lang="en-US" dirty="0">
                <a:latin typeface="Consolas" panose="020B0609020204030204" pitchFamily="49" charset="0"/>
                <a:cs typeface="Consolas" panose="020B0609020204030204" pitchFamily="49" charset="0"/>
              </a:rPr>
              <a:t>if</a:t>
            </a:r>
            <a:r>
              <a:rPr lang="en-US" dirty="0"/>
              <a:t> statements</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r>
              <a:rPr lang="en-US" dirty="0"/>
              <a:t>What’s the difference?</a:t>
            </a:r>
          </a:p>
        </p:txBody>
      </p:sp>
      <p:sp>
        <p:nvSpPr>
          <p:cNvPr id="4" name="TextBox 3"/>
          <p:cNvSpPr txBox="1"/>
          <p:nvPr/>
        </p:nvSpPr>
        <p:spPr>
          <a:xfrm>
            <a:off x="838200" y="1825625"/>
            <a:ext cx="5128491" cy="2800767"/>
          </a:xfrm>
          <a:prstGeom prst="rect">
            <a:avLst/>
          </a:prstGeom>
          <a:solidFill>
            <a:schemeClr val="accent6">
              <a:lumMod val="20000"/>
              <a:lumOff val="80000"/>
            </a:schemeClr>
          </a:solidFill>
        </p:spPr>
        <p:txBody>
          <a:bodyPr wrap="square" rtlCol="0">
            <a:spAutoFit/>
          </a:bodyPr>
          <a:lstStyle/>
          <a:p>
            <a:r>
              <a:rPr lang="en-US" sz="1600" dirty="0">
                <a:solidFill>
                  <a:schemeClr val="accent6">
                    <a:lumMod val="75000"/>
                  </a:schemeClr>
                </a:solidFill>
                <a:latin typeface="Consolas" panose="020B0609020204030204" pitchFamily="49" charset="0"/>
                <a:cs typeface="Consolas" panose="020B0609020204030204" pitchFamily="49" charset="0"/>
              </a:rPr>
              <a:t>if (a &gt; 5) {</a:t>
            </a:r>
          </a:p>
          <a:p>
            <a:r>
              <a:rPr lang="en-US" sz="1600" dirty="0">
                <a:solidFill>
                  <a:schemeClr val="accent6">
                    <a:lumMod val="75000"/>
                  </a:schemeClr>
                </a:solidFill>
                <a:latin typeface="Consolas" panose="020B0609020204030204" pitchFamily="49" charset="0"/>
                <a:cs typeface="Consolas" panose="020B0609020204030204" pitchFamily="49" charset="0"/>
              </a:rPr>
              <a:t>    </a:t>
            </a:r>
            <a:r>
              <a:rPr lang="en-US" sz="1600" dirty="0" err="1">
                <a:solidFill>
                  <a:schemeClr val="accent6">
                    <a:lumMod val="75000"/>
                  </a:schemeClr>
                </a:solidFill>
                <a:latin typeface="Consolas" panose="020B0609020204030204" pitchFamily="49" charset="0"/>
                <a:cs typeface="Consolas" panose="020B0609020204030204" pitchFamily="49" charset="0"/>
              </a:rPr>
              <a:t>System.out.println</a:t>
            </a:r>
            <a:r>
              <a:rPr lang="en-US" sz="1600" dirty="0">
                <a:solidFill>
                  <a:schemeClr val="accent6">
                    <a:lumMod val="75000"/>
                  </a:schemeClr>
                </a:solidFill>
                <a:latin typeface="Consolas" panose="020B0609020204030204" pitchFamily="49" charset="0"/>
                <a:cs typeface="Consolas" panose="020B0609020204030204" pitchFamily="49" charset="0"/>
              </a:rPr>
              <a:t>(“foo”);</a:t>
            </a:r>
          </a:p>
          <a:p>
            <a:r>
              <a:rPr lang="en-US" sz="1600" dirty="0">
                <a:solidFill>
                  <a:schemeClr val="accent6">
                    <a:lumMod val="75000"/>
                  </a:schemeClr>
                </a:solidFill>
                <a:latin typeface="Consolas" panose="020B0609020204030204" pitchFamily="49" charset="0"/>
                <a:cs typeface="Consolas" panose="020B0609020204030204" pitchFamily="49" charset="0"/>
              </a:rPr>
              <a:t>} else {</a:t>
            </a:r>
          </a:p>
          <a:p>
            <a:r>
              <a:rPr lang="en-US" sz="1600" dirty="0">
                <a:solidFill>
                  <a:schemeClr val="accent6">
                    <a:lumMod val="75000"/>
                  </a:schemeClr>
                </a:solidFill>
                <a:latin typeface="Consolas" panose="020B0609020204030204" pitchFamily="49" charset="0"/>
                <a:cs typeface="Consolas" panose="020B0609020204030204" pitchFamily="49" charset="0"/>
              </a:rPr>
              <a:t>    if (b &gt; 10) {</a:t>
            </a:r>
          </a:p>
          <a:p>
            <a:r>
              <a:rPr lang="en-US" sz="1600" dirty="0">
                <a:solidFill>
                  <a:schemeClr val="accent6">
                    <a:lumMod val="75000"/>
                  </a:schemeClr>
                </a:solidFill>
                <a:latin typeface="Consolas" panose="020B0609020204030204" pitchFamily="49" charset="0"/>
                <a:cs typeface="Consolas" panose="020B0609020204030204" pitchFamily="49" charset="0"/>
              </a:rPr>
              <a:t>        </a:t>
            </a:r>
            <a:r>
              <a:rPr lang="en-US" sz="1600" dirty="0" err="1">
                <a:solidFill>
                  <a:schemeClr val="accent6">
                    <a:lumMod val="75000"/>
                  </a:schemeClr>
                </a:solidFill>
                <a:latin typeface="Consolas" panose="020B0609020204030204" pitchFamily="49" charset="0"/>
                <a:cs typeface="Consolas" panose="020B0609020204030204" pitchFamily="49" charset="0"/>
              </a:rPr>
              <a:t>System.out.println</a:t>
            </a:r>
            <a:r>
              <a:rPr lang="en-US" sz="1600" dirty="0">
                <a:solidFill>
                  <a:schemeClr val="accent6">
                    <a:lumMod val="75000"/>
                  </a:schemeClr>
                </a:solidFill>
                <a:latin typeface="Consolas" panose="020B0609020204030204" pitchFamily="49" charset="0"/>
                <a:cs typeface="Consolas" panose="020B0609020204030204" pitchFamily="49" charset="0"/>
              </a:rPr>
              <a:t>(“bar”);</a:t>
            </a:r>
          </a:p>
          <a:p>
            <a:r>
              <a:rPr lang="en-US" sz="1600" dirty="0">
                <a:solidFill>
                  <a:schemeClr val="accent6">
                    <a:lumMod val="75000"/>
                  </a:schemeClr>
                </a:solidFill>
                <a:latin typeface="Consolas" panose="020B0609020204030204" pitchFamily="49" charset="0"/>
                <a:cs typeface="Consolas" panose="020B0609020204030204" pitchFamily="49" charset="0"/>
              </a:rPr>
              <a:t>    } else {</a:t>
            </a:r>
          </a:p>
          <a:p>
            <a:r>
              <a:rPr lang="en-US" sz="1600" dirty="0">
                <a:solidFill>
                  <a:schemeClr val="accent6">
                    <a:lumMod val="75000"/>
                  </a:schemeClr>
                </a:solidFill>
                <a:latin typeface="Consolas" panose="020B0609020204030204" pitchFamily="49" charset="0"/>
                <a:cs typeface="Consolas" panose="020B0609020204030204" pitchFamily="49" charset="0"/>
              </a:rPr>
              <a:t>        if (c &gt; 15) {</a:t>
            </a:r>
          </a:p>
          <a:p>
            <a:r>
              <a:rPr lang="en-US" sz="1600" dirty="0">
                <a:solidFill>
                  <a:schemeClr val="accent6">
                    <a:lumMod val="75000"/>
                  </a:schemeClr>
                </a:solidFill>
                <a:latin typeface="Consolas" panose="020B0609020204030204" pitchFamily="49" charset="0"/>
                <a:cs typeface="Consolas" panose="020B0609020204030204" pitchFamily="49" charset="0"/>
              </a:rPr>
              <a:t>            </a:t>
            </a:r>
            <a:r>
              <a:rPr lang="en-US" sz="1600" dirty="0" err="1">
                <a:solidFill>
                  <a:schemeClr val="accent6">
                    <a:lumMod val="75000"/>
                  </a:schemeClr>
                </a:solidFill>
                <a:latin typeface="Consolas" panose="020B0609020204030204" pitchFamily="49" charset="0"/>
                <a:cs typeface="Consolas" panose="020B0609020204030204" pitchFamily="49" charset="0"/>
              </a:rPr>
              <a:t>System.out.println</a:t>
            </a:r>
            <a:r>
              <a:rPr lang="en-US" sz="1600" dirty="0">
                <a:solidFill>
                  <a:schemeClr val="accent6">
                    <a:lumMod val="75000"/>
                  </a:schemeClr>
                </a:solidFill>
                <a:latin typeface="Consolas" panose="020B0609020204030204" pitchFamily="49" charset="0"/>
                <a:cs typeface="Consolas" panose="020B0609020204030204" pitchFamily="49" charset="0"/>
              </a:rPr>
              <a:t>(“</a:t>
            </a:r>
            <a:r>
              <a:rPr lang="en-US" sz="1600" dirty="0" err="1">
                <a:solidFill>
                  <a:schemeClr val="accent6">
                    <a:lumMod val="75000"/>
                  </a:schemeClr>
                </a:solidFill>
                <a:latin typeface="Consolas" panose="020B0609020204030204" pitchFamily="49" charset="0"/>
                <a:cs typeface="Consolas" panose="020B0609020204030204" pitchFamily="49" charset="0"/>
              </a:rPr>
              <a:t>baz</a:t>
            </a:r>
            <a:r>
              <a:rPr lang="en-US" sz="1600" dirty="0">
                <a:solidFill>
                  <a:schemeClr val="accent6">
                    <a:lumMod val="75000"/>
                  </a:schemeClr>
                </a:solidFill>
                <a:latin typeface="Consolas" panose="020B0609020204030204" pitchFamily="49" charset="0"/>
                <a:cs typeface="Consolas" panose="020B0609020204030204" pitchFamily="49" charset="0"/>
              </a:rPr>
              <a:t>”);</a:t>
            </a:r>
          </a:p>
          <a:p>
            <a:r>
              <a:rPr lang="en-US" sz="1600" dirty="0">
                <a:solidFill>
                  <a:schemeClr val="accent6">
                    <a:lumMod val="75000"/>
                  </a:schemeClr>
                </a:solidFill>
                <a:latin typeface="Consolas" panose="020B0609020204030204" pitchFamily="49" charset="0"/>
                <a:cs typeface="Consolas" panose="020B0609020204030204" pitchFamily="49" charset="0"/>
              </a:rPr>
              <a:t>        }</a:t>
            </a:r>
          </a:p>
          <a:p>
            <a:r>
              <a:rPr lang="en-US" sz="1600" dirty="0">
                <a:solidFill>
                  <a:schemeClr val="accent6">
                    <a:lumMod val="75000"/>
                  </a:schemeClr>
                </a:solidFill>
                <a:latin typeface="Consolas" panose="020B0609020204030204" pitchFamily="49" charset="0"/>
                <a:cs typeface="Consolas" panose="020B0609020204030204" pitchFamily="49" charset="0"/>
              </a:rPr>
              <a:t>    }</a:t>
            </a:r>
          </a:p>
          <a:p>
            <a:r>
              <a:rPr lang="en-US" sz="1600" dirty="0">
                <a:solidFill>
                  <a:schemeClr val="accent6">
                    <a:lumMod val="75000"/>
                  </a:schemeClr>
                </a:solidFill>
                <a:latin typeface="Consolas" panose="020B0609020204030204" pitchFamily="49" charset="0"/>
                <a:cs typeface="Consolas" panose="020B0609020204030204" pitchFamily="49" charset="0"/>
              </a:rPr>
              <a:t>}</a:t>
            </a:r>
          </a:p>
        </p:txBody>
      </p:sp>
      <p:sp>
        <p:nvSpPr>
          <p:cNvPr id="5" name="TextBox 4"/>
          <p:cNvSpPr txBox="1"/>
          <p:nvPr/>
        </p:nvSpPr>
        <p:spPr>
          <a:xfrm>
            <a:off x="6206832" y="1825625"/>
            <a:ext cx="5128491" cy="1815882"/>
          </a:xfrm>
          <a:prstGeom prst="rect">
            <a:avLst/>
          </a:prstGeom>
          <a:solidFill>
            <a:schemeClr val="accent6">
              <a:lumMod val="20000"/>
              <a:lumOff val="80000"/>
            </a:schemeClr>
          </a:solidFill>
        </p:spPr>
        <p:txBody>
          <a:bodyPr wrap="square" rtlCol="0">
            <a:spAutoFit/>
          </a:bodyPr>
          <a:lstStyle/>
          <a:p>
            <a:r>
              <a:rPr lang="en-US" sz="1600" dirty="0">
                <a:solidFill>
                  <a:schemeClr val="accent6">
                    <a:lumMod val="75000"/>
                  </a:schemeClr>
                </a:solidFill>
                <a:latin typeface="Consolas" panose="020B0609020204030204" pitchFamily="49" charset="0"/>
                <a:cs typeface="Consolas" panose="020B0609020204030204" pitchFamily="49" charset="0"/>
              </a:rPr>
              <a:t>if (a &gt; 5) {</a:t>
            </a:r>
          </a:p>
          <a:p>
            <a:r>
              <a:rPr lang="en-US" sz="1600" dirty="0">
                <a:solidFill>
                  <a:schemeClr val="accent6">
                    <a:lumMod val="75000"/>
                  </a:schemeClr>
                </a:solidFill>
                <a:latin typeface="Consolas" panose="020B0609020204030204" pitchFamily="49" charset="0"/>
                <a:cs typeface="Consolas" panose="020B0609020204030204" pitchFamily="49" charset="0"/>
              </a:rPr>
              <a:t>    </a:t>
            </a:r>
            <a:r>
              <a:rPr lang="en-US" sz="1600" dirty="0" err="1">
                <a:solidFill>
                  <a:schemeClr val="accent6">
                    <a:lumMod val="75000"/>
                  </a:schemeClr>
                </a:solidFill>
                <a:latin typeface="Consolas" panose="020B0609020204030204" pitchFamily="49" charset="0"/>
                <a:cs typeface="Consolas" panose="020B0609020204030204" pitchFamily="49" charset="0"/>
              </a:rPr>
              <a:t>System.out.println</a:t>
            </a:r>
            <a:r>
              <a:rPr lang="en-US" sz="1600" dirty="0">
                <a:solidFill>
                  <a:schemeClr val="accent6">
                    <a:lumMod val="75000"/>
                  </a:schemeClr>
                </a:solidFill>
                <a:latin typeface="Consolas" panose="020B0609020204030204" pitchFamily="49" charset="0"/>
                <a:cs typeface="Consolas" panose="020B0609020204030204" pitchFamily="49" charset="0"/>
              </a:rPr>
              <a:t>(“foo”);</a:t>
            </a:r>
          </a:p>
          <a:p>
            <a:r>
              <a:rPr lang="en-US" sz="1600" dirty="0">
                <a:solidFill>
                  <a:schemeClr val="accent6">
                    <a:lumMod val="75000"/>
                  </a:schemeClr>
                </a:solidFill>
                <a:latin typeface="Consolas" panose="020B0609020204030204" pitchFamily="49" charset="0"/>
                <a:cs typeface="Consolas" panose="020B0609020204030204" pitchFamily="49" charset="0"/>
              </a:rPr>
              <a:t>} else if (b &gt; 10) {</a:t>
            </a:r>
          </a:p>
          <a:p>
            <a:r>
              <a:rPr lang="en-US" sz="1600" dirty="0">
                <a:solidFill>
                  <a:schemeClr val="accent6">
                    <a:lumMod val="75000"/>
                  </a:schemeClr>
                </a:solidFill>
                <a:latin typeface="Consolas" panose="020B0609020204030204" pitchFamily="49" charset="0"/>
                <a:cs typeface="Consolas" panose="020B0609020204030204" pitchFamily="49" charset="0"/>
              </a:rPr>
              <a:t>    </a:t>
            </a:r>
            <a:r>
              <a:rPr lang="en-US" sz="1600" dirty="0" err="1">
                <a:solidFill>
                  <a:schemeClr val="accent6">
                    <a:lumMod val="75000"/>
                  </a:schemeClr>
                </a:solidFill>
                <a:latin typeface="Consolas" panose="020B0609020204030204" pitchFamily="49" charset="0"/>
                <a:cs typeface="Consolas" panose="020B0609020204030204" pitchFamily="49" charset="0"/>
              </a:rPr>
              <a:t>System.out.println</a:t>
            </a:r>
            <a:r>
              <a:rPr lang="en-US" sz="1600" dirty="0">
                <a:solidFill>
                  <a:schemeClr val="accent6">
                    <a:lumMod val="75000"/>
                  </a:schemeClr>
                </a:solidFill>
                <a:latin typeface="Consolas" panose="020B0609020204030204" pitchFamily="49" charset="0"/>
                <a:cs typeface="Consolas" panose="020B0609020204030204" pitchFamily="49" charset="0"/>
              </a:rPr>
              <a:t>(“bar”);</a:t>
            </a:r>
          </a:p>
          <a:p>
            <a:r>
              <a:rPr lang="en-US" sz="1600" dirty="0">
                <a:solidFill>
                  <a:schemeClr val="accent6">
                    <a:lumMod val="75000"/>
                  </a:schemeClr>
                </a:solidFill>
                <a:latin typeface="Consolas" panose="020B0609020204030204" pitchFamily="49" charset="0"/>
                <a:cs typeface="Consolas" panose="020B0609020204030204" pitchFamily="49" charset="0"/>
              </a:rPr>
              <a:t>} else if (c &gt; 15) {</a:t>
            </a:r>
          </a:p>
          <a:p>
            <a:r>
              <a:rPr lang="en-US" sz="1600" dirty="0">
                <a:solidFill>
                  <a:schemeClr val="accent6">
                    <a:lumMod val="75000"/>
                  </a:schemeClr>
                </a:solidFill>
                <a:latin typeface="Consolas" panose="020B0609020204030204" pitchFamily="49" charset="0"/>
                <a:cs typeface="Consolas" panose="020B0609020204030204" pitchFamily="49" charset="0"/>
              </a:rPr>
              <a:t>    </a:t>
            </a:r>
            <a:r>
              <a:rPr lang="en-US" sz="1600" dirty="0" err="1">
                <a:solidFill>
                  <a:schemeClr val="accent6">
                    <a:lumMod val="75000"/>
                  </a:schemeClr>
                </a:solidFill>
                <a:latin typeface="Consolas" panose="020B0609020204030204" pitchFamily="49" charset="0"/>
                <a:cs typeface="Consolas" panose="020B0609020204030204" pitchFamily="49" charset="0"/>
              </a:rPr>
              <a:t>System.out.println</a:t>
            </a:r>
            <a:r>
              <a:rPr lang="en-US" sz="1600" dirty="0">
                <a:solidFill>
                  <a:schemeClr val="accent6">
                    <a:lumMod val="75000"/>
                  </a:schemeClr>
                </a:solidFill>
                <a:latin typeface="Consolas" panose="020B0609020204030204" pitchFamily="49" charset="0"/>
                <a:cs typeface="Consolas" panose="020B0609020204030204" pitchFamily="49" charset="0"/>
              </a:rPr>
              <a:t>(“</a:t>
            </a:r>
            <a:r>
              <a:rPr lang="en-US" sz="1600" dirty="0" err="1">
                <a:solidFill>
                  <a:schemeClr val="accent6">
                    <a:lumMod val="75000"/>
                  </a:schemeClr>
                </a:solidFill>
                <a:latin typeface="Consolas" panose="020B0609020204030204" pitchFamily="49" charset="0"/>
                <a:cs typeface="Consolas" panose="020B0609020204030204" pitchFamily="49" charset="0"/>
              </a:rPr>
              <a:t>baz</a:t>
            </a:r>
            <a:r>
              <a:rPr lang="en-US" sz="1600" dirty="0">
                <a:solidFill>
                  <a:schemeClr val="accent6">
                    <a:lumMod val="75000"/>
                  </a:schemeClr>
                </a:solidFill>
                <a:latin typeface="Consolas" panose="020B0609020204030204" pitchFamily="49" charset="0"/>
                <a:cs typeface="Consolas" panose="020B0609020204030204" pitchFamily="49" charset="0"/>
              </a:rPr>
              <a:t>”);</a:t>
            </a:r>
          </a:p>
          <a:p>
            <a:r>
              <a:rPr lang="en-US" sz="1600" dirty="0">
                <a:solidFill>
                  <a:schemeClr val="accent6">
                    <a:lumMod val="75000"/>
                  </a:schemeClr>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14287559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a:t>
            </a:r>
            <a:r>
              <a:rPr lang="en-US" dirty="0">
                <a:latin typeface="Consolas" panose="020B0609020204030204" pitchFamily="49" charset="0"/>
                <a:cs typeface="Consolas" panose="020B0609020204030204" pitchFamily="49" charset="0"/>
              </a:rPr>
              <a:t>if/else</a:t>
            </a:r>
            <a:r>
              <a:rPr lang="en-US" dirty="0"/>
              <a:t> statements</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r>
              <a:rPr lang="en-US" dirty="0"/>
              <a:t>What’s the difference?</a:t>
            </a:r>
          </a:p>
        </p:txBody>
      </p:sp>
      <p:sp>
        <p:nvSpPr>
          <p:cNvPr id="4" name="TextBox 3"/>
          <p:cNvSpPr txBox="1"/>
          <p:nvPr/>
        </p:nvSpPr>
        <p:spPr>
          <a:xfrm>
            <a:off x="838200" y="1825625"/>
            <a:ext cx="5128491" cy="2308324"/>
          </a:xfrm>
          <a:prstGeom prst="rect">
            <a:avLst/>
          </a:prstGeom>
          <a:solidFill>
            <a:schemeClr val="accent6">
              <a:lumMod val="20000"/>
              <a:lumOff val="80000"/>
            </a:schemeClr>
          </a:solidFill>
        </p:spPr>
        <p:txBody>
          <a:bodyPr wrap="square" rtlCol="0">
            <a:spAutoFit/>
          </a:bodyPr>
          <a:lstStyle/>
          <a:p>
            <a:r>
              <a:rPr lang="en-US" sz="1600" dirty="0">
                <a:solidFill>
                  <a:schemeClr val="accent6">
                    <a:lumMod val="75000"/>
                  </a:schemeClr>
                </a:solidFill>
                <a:latin typeface="Consolas" panose="020B0609020204030204" pitchFamily="49" charset="0"/>
                <a:cs typeface="Consolas" panose="020B0609020204030204" pitchFamily="49" charset="0"/>
              </a:rPr>
              <a:t>if (a &lt; 90) {</a:t>
            </a:r>
          </a:p>
          <a:p>
            <a:r>
              <a:rPr lang="en-US" sz="1600" dirty="0">
                <a:solidFill>
                  <a:schemeClr val="accent6">
                    <a:lumMod val="75000"/>
                  </a:schemeClr>
                </a:solidFill>
                <a:latin typeface="Consolas" panose="020B0609020204030204" pitchFamily="49" charset="0"/>
                <a:cs typeface="Consolas" panose="020B0609020204030204" pitchFamily="49" charset="0"/>
              </a:rPr>
              <a:t>    </a:t>
            </a:r>
            <a:r>
              <a:rPr lang="en-US" sz="1600" dirty="0" err="1">
                <a:solidFill>
                  <a:schemeClr val="accent6">
                    <a:lumMod val="75000"/>
                  </a:schemeClr>
                </a:solidFill>
                <a:latin typeface="Consolas" panose="020B0609020204030204" pitchFamily="49" charset="0"/>
                <a:cs typeface="Consolas" panose="020B0609020204030204" pitchFamily="49" charset="0"/>
              </a:rPr>
              <a:t>System.out.println</a:t>
            </a:r>
            <a:r>
              <a:rPr lang="en-US" sz="1600" dirty="0">
                <a:solidFill>
                  <a:schemeClr val="accent6">
                    <a:lumMod val="75000"/>
                  </a:schemeClr>
                </a:solidFill>
                <a:latin typeface="Consolas" panose="020B0609020204030204" pitchFamily="49" charset="0"/>
                <a:cs typeface="Consolas" panose="020B0609020204030204" pitchFamily="49" charset="0"/>
              </a:rPr>
              <a:t>(“foo”);</a:t>
            </a:r>
          </a:p>
          <a:p>
            <a:r>
              <a:rPr lang="en-US" sz="1600" dirty="0">
                <a:solidFill>
                  <a:schemeClr val="accent6">
                    <a:lumMod val="75000"/>
                  </a:schemeClr>
                </a:solidFill>
                <a:latin typeface="Consolas" panose="020B0609020204030204" pitchFamily="49" charset="0"/>
                <a:cs typeface="Consolas" panose="020B0609020204030204" pitchFamily="49" charset="0"/>
              </a:rPr>
              <a:t>} else {</a:t>
            </a:r>
          </a:p>
          <a:p>
            <a:r>
              <a:rPr lang="en-US" sz="1600" dirty="0">
                <a:solidFill>
                  <a:schemeClr val="accent6">
                    <a:lumMod val="75000"/>
                  </a:schemeClr>
                </a:solidFill>
                <a:latin typeface="Consolas" panose="020B0609020204030204" pitchFamily="49" charset="0"/>
                <a:cs typeface="Consolas" panose="020B0609020204030204" pitchFamily="49" charset="0"/>
              </a:rPr>
              <a:t>    if (b &lt; 80) {</a:t>
            </a:r>
          </a:p>
          <a:p>
            <a:r>
              <a:rPr lang="en-US" sz="1600" dirty="0">
                <a:solidFill>
                  <a:schemeClr val="accent6">
                    <a:lumMod val="75000"/>
                  </a:schemeClr>
                </a:solidFill>
                <a:latin typeface="Consolas" panose="020B0609020204030204" pitchFamily="49" charset="0"/>
                <a:cs typeface="Consolas" panose="020B0609020204030204" pitchFamily="49" charset="0"/>
              </a:rPr>
              <a:t>        </a:t>
            </a:r>
            <a:r>
              <a:rPr lang="en-US" sz="1600" dirty="0" err="1">
                <a:solidFill>
                  <a:schemeClr val="accent6">
                    <a:lumMod val="75000"/>
                  </a:schemeClr>
                </a:solidFill>
                <a:latin typeface="Consolas" panose="020B0609020204030204" pitchFamily="49" charset="0"/>
                <a:cs typeface="Consolas" panose="020B0609020204030204" pitchFamily="49" charset="0"/>
              </a:rPr>
              <a:t>System.out.println</a:t>
            </a:r>
            <a:r>
              <a:rPr lang="en-US" sz="1600" dirty="0">
                <a:solidFill>
                  <a:schemeClr val="accent6">
                    <a:lumMod val="75000"/>
                  </a:schemeClr>
                </a:solidFill>
                <a:latin typeface="Consolas" panose="020B0609020204030204" pitchFamily="49" charset="0"/>
                <a:cs typeface="Consolas" panose="020B0609020204030204" pitchFamily="49" charset="0"/>
              </a:rPr>
              <a:t>(“bar”);</a:t>
            </a:r>
          </a:p>
          <a:p>
            <a:r>
              <a:rPr lang="en-US" sz="1600" dirty="0">
                <a:solidFill>
                  <a:schemeClr val="accent6">
                    <a:lumMod val="75000"/>
                  </a:schemeClr>
                </a:solidFill>
                <a:latin typeface="Consolas" panose="020B0609020204030204" pitchFamily="49" charset="0"/>
                <a:cs typeface="Consolas" panose="020B0609020204030204" pitchFamily="49" charset="0"/>
              </a:rPr>
              <a:t>    } else {</a:t>
            </a:r>
          </a:p>
          <a:p>
            <a:r>
              <a:rPr lang="en-US" sz="1600" dirty="0">
                <a:solidFill>
                  <a:schemeClr val="accent6">
                    <a:lumMod val="75000"/>
                  </a:schemeClr>
                </a:solidFill>
                <a:latin typeface="Consolas" panose="020B0609020204030204" pitchFamily="49" charset="0"/>
                <a:cs typeface="Consolas" panose="020B0609020204030204" pitchFamily="49" charset="0"/>
              </a:rPr>
              <a:t>        </a:t>
            </a:r>
            <a:r>
              <a:rPr lang="en-US" sz="1600" dirty="0" err="1">
                <a:solidFill>
                  <a:schemeClr val="accent6">
                    <a:lumMod val="75000"/>
                  </a:schemeClr>
                </a:solidFill>
                <a:latin typeface="Consolas" panose="020B0609020204030204" pitchFamily="49" charset="0"/>
                <a:cs typeface="Consolas" panose="020B0609020204030204" pitchFamily="49" charset="0"/>
              </a:rPr>
              <a:t>System.out.println</a:t>
            </a:r>
            <a:r>
              <a:rPr lang="en-US" sz="1600" dirty="0">
                <a:solidFill>
                  <a:schemeClr val="accent6">
                    <a:lumMod val="75000"/>
                  </a:schemeClr>
                </a:solidFill>
                <a:latin typeface="Consolas" panose="020B0609020204030204" pitchFamily="49" charset="0"/>
                <a:cs typeface="Consolas" panose="020B0609020204030204" pitchFamily="49" charset="0"/>
              </a:rPr>
              <a:t>(“</a:t>
            </a:r>
            <a:r>
              <a:rPr lang="en-US" sz="1600" dirty="0" err="1">
                <a:solidFill>
                  <a:schemeClr val="accent6">
                    <a:lumMod val="75000"/>
                  </a:schemeClr>
                </a:solidFill>
                <a:latin typeface="Consolas" panose="020B0609020204030204" pitchFamily="49" charset="0"/>
                <a:cs typeface="Consolas" panose="020B0609020204030204" pitchFamily="49" charset="0"/>
              </a:rPr>
              <a:t>baz</a:t>
            </a:r>
            <a:r>
              <a:rPr lang="en-US" sz="1600" dirty="0">
                <a:solidFill>
                  <a:schemeClr val="accent6">
                    <a:lumMod val="75000"/>
                  </a:schemeClr>
                </a:solidFill>
                <a:latin typeface="Consolas" panose="020B0609020204030204" pitchFamily="49" charset="0"/>
                <a:cs typeface="Consolas" panose="020B0609020204030204" pitchFamily="49" charset="0"/>
              </a:rPr>
              <a:t>”);</a:t>
            </a:r>
          </a:p>
          <a:p>
            <a:r>
              <a:rPr lang="en-US" sz="1600" dirty="0">
                <a:solidFill>
                  <a:schemeClr val="accent6">
                    <a:lumMod val="75000"/>
                  </a:schemeClr>
                </a:solidFill>
                <a:latin typeface="Consolas" panose="020B0609020204030204" pitchFamily="49" charset="0"/>
                <a:cs typeface="Consolas" panose="020B0609020204030204" pitchFamily="49" charset="0"/>
              </a:rPr>
              <a:t>    }</a:t>
            </a:r>
          </a:p>
          <a:p>
            <a:r>
              <a:rPr lang="en-US" sz="1600" dirty="0">
                <a:solidFill>
                  <a:schemeClr val="accent6">
                    <a:lumMod val="75000"/>
                  </a:schemeClr>
                </a:solidFill>
                <a:latin typeface="Consolas" panose="020B0609020204030204" pitchFamily="49" charset="0"/>
                <a:cs typeface="Consolas" panose="020B0609020204030204" pitchFamily="49" charset="0"/>
              </a:rPr>
              <a:t>}</a:t>
            </a:r>
          </a:p>
        </p:txBody>
      </p:sp>
      <p:sp>
        <p:nvSpPr>
          <p:cNvPr id="5" name="TextBox 4"/>
          <p:cNvSpPr txBox="1"/>
          <p:nvPr/>
        </p:nvSpPr>
        <p:spPr>
          <a:xfrm>
            <a:off x="6206832" y="1825625"/>
            <a:ext cx="5128491" cy="1815882"/>
          </a:xfrm>
          <a:prstGeom prst="rect">
            <a:avLst/>
          </a:prstGeom>
          <a:solidFill>
            <a:schemeClr val="accent6">
              <a:lumMod val="20000"/>
              <a:lumOff val="80000"/>
            </a:schemeClr>
          </a:solidFill>
        </p:spPr>
        <p:txBody>
          <a:bodyPr wrap="square" rtlCol="0">
            <a:spAutoFit/>
          </a:bodyPr>
          <a:lstStyle/>
          <a:p>
            <a:r>
              <a:rPr lang="en-US" sz="1600" dirty="0">
                <a:solidFill>
                  <a:schemeClr val="accent6">
                    <a:lumMod val="75000"/>
                  </a:schemeClr>
                </a:solidFill>
                <a:latin typeface="Consolas" panose="020B0609020204030204" pitchFamily="49" charset="0"/>
                <a:cs typeface="Consolas" panose="020B0609020204030204" pitchFamily="49" charset="0"/>
              </a:rPr>
              <a:t>if (a &lt; 90) {</a:t>
            </a:r>
          </a:p>
          <a:p>
            <a:r>
              <a:rPr lang="en-US" sz="1600" dirty="0">
                <a:solidFill>
                  <a:schemeClr val="accent6">
                    <a:lumMod val="75000"/>
                  </a:schemeClr>
                </a:solidFill>
                <a:latin typeface="Consolas" panose="020B0609020204030204" pitchFamily="49" charset="0"/>
                <a:cs typeface="Consolas" panose="020B0609020204030204" pitchFamily="49" charset="0"/>
              </a:rPr>
              <a:t>    </a:t>
            </a:r>
            <a:r>
              <a:rPr lang="en-US" sz="1600" dirty="0" err="1">
                <a:solidFill>
                  <a:schemeClr val="accent6">
                    <a:lumMod val="75000"/>
                  </a:schemeClr>
                </a:solidFill>
                <a:latin typeface="Consolas" panose="020B0609020204030204" pitchFamily="49" charset="0"/>
                <a:cs typeface="Consolas" panose="020B0609020204030204" pitchFamily="49" charset="0"/>
              </a:rPr>
              <a:t>System.out.println</a:t>
            </a:r>
            <a:r>
              <a:rPr lang="en-US" sz="1600" dirty="0">
                <a:solidFill>
                  <a:schemeClr val="accent6">
                    <a:lumMod val="75000"/>
                  </a:schemeClr>
                </a:solidFill>
                <a:latin typeface="Consolas" panose="020B0609020204030204" pitchFamily="49" charset="0"/>
                <a:cs typeface="Consolas" panose="020B0609020204030204" pitchFamily="49" charset="0"/>
              </a:rPr>
              <a:t>(“foo”);</a:t>
            </a:r>
          </a:p>
          <a:p>
            <a:r>
              <a:rPr lang="en-US" sz="1600" dirty="0">
                <a:solidFill>
                  <a:schemeClr val="accent6">
                    <a:lumMod val="75000"/>
                  </a:schemeClr>
                </a:solidFill>
                <a:latin typeface="Consolas" panose="020B0609020204030204" pitchFamily="49" charset="0"/>
                <a:cs typeface="Consolas" panose="020B0609020204030204" pitchFamily="49" charset="0"/>
              </a:rPr>
              <a:t>} else if (b &lt; 80) {</a:t>
            </a:r>
          </a:p>
          <a:p>
            <a:r>
              <a:rPr lang="en-US" sz="1600" dirty="0">
                <a:solidFill>
                  <a:schemeClr val="accent6">
                    <a:lumMod val="75000"/>
                  </a:schemeClr>
                </a:solidFill>
                <a:latin typeface="Consolas" panose="020B0609020204030204" pitchFamily="49" charset="0"/>
                <a:cs typeface="Consolas" panose="020B0609020204030204" pitchFamily="49" charset="0"/>
              </a:rPr>
              <a:t>    </a:t>
            </a:r>
            <a:r>
              <a:rPr lang="en-US" sz="1600" dirty="0" err="1">
                <a:solidFill>
                  <a:schemeClr val="accent6">
                    <a:lumMod val="75000"/>
                  </a:schemeClr>
                </a:solidFill>
                <a:latin typeface="Consolas" panose="020B0609020204030204" pitchFamily="49" charset="0"/>
                <a:cs typeface="Consolas" panose="020B0609020204030204" pitchFamily="49" charset="0"/>
              </a:rPr>
              <a:t>System.out.println</a:t>
            </a:r>
            <a:r>
              <a:rPr lang="en-US" sz="1600" dirty="0">
                <a:solidFill>
                  <a:schemeClr val="accent6">
                    <a:lumMod val="75000"/>
                  </a:schemeClr>
                </a:solidFill>
                <a:latin typeface="Consolas" panose="020B0609020204030204" pitchFamily="49" charset="0"/>
                <a:cs typeface="Consolas" panose="020B0609020204030204" pitchFamily="49" charset="0"/>
              </a:rPr>
              <a:t>(“bar”);</a:t>
            </a:r>
          </a:p>
          <a:p>
            <a:r>
              <a:rPr lang="en-US" sz="1600" dirty="0">
                <a:solidFill>
                  <a:schemeClr val="accent6">
                    <a:lumMod val="75000"/>
                  </a:schemeClr>
                </a:solidFill>
                <a:latin typeface="Consolas" panose="020B0609020204030204" pitchFamily="49" charset="0"/>
                <a:cs typeface="Consolas" panose="020B0609020204030204" pitchFamily="49" charset="0"/>
              </a:rPr>
              <a:t>} else {</a:t>
            </a:r>
          </a:p>
          <a:p>
            <a:r>
              <a:rPr lang="en-US" sz="1600" dirty="0">
                <a:solidFill>
                  <a:schemeClr val="accent6">
                    <a:lumMod val="75000"/>
                  </a:schemeClr>
                </a:solidFill>
                <a:latin typeface="Consolas" panose="020B0609020204030204" pitchFamily="49" charset="0"/>
                <a:cs typeface="Consolas" panose="020B0609020204030204" pitchFamily="49" charset="0"/>
              </a:rPr>
              <a:t>    </a:t>
            </a:r>
            <a:r>
              <a:rPr lang="en-US" sz="1600" dirty="0" err="1">
                <a:solidFill>
                  <a:schemeClr val="accent6">
                    <a:lumMod val="75000"/>
                  </a:schemeClr>
                </a:solidFill>
                <a:latin typeface="Consolas" panose="020B0609020204030204" pitchFamily="49" charset="0"/>
                <a:cs typeface="Consolas" panose="020B0609020204030204" pitchFamily="49" charset="0"/>
              </a:rPr>
              <a:t>System.out.println</a:t>
            </a:r>
            <a:r>
              <a:rPr lang="en-US" sz="1600" dirty="0">
                <a:solidFill>
                  <a:schemeClr val="accent6">
                    <a:lumMod val="75000"/>
                  </a:schemeClr>
                </a:solidFill>
                <a:latin typeface="Consolas" panose="020B0609020204030204" pitchFamily="49" charset="0"/>
                <a:cs typeface="Consolas" panose="020B0609020204030204" pitchFamily="49" charset="0"/>
              </a:rPr>
              <a:t>(“</a:t>
            </a:r>
            <a:r>
              <a:rPr lang="en-US" sz="1600" dirty="0" err="1">
                <a:solidFill>
                  <a:schemeClr val="accent6">
                    <a:lumMod val="75000"/>
                  </a:schemeClr>
                </a:solidFill>
                <a:latin typeface="Consolas" panose="020B0609020204030204" pitchFamily="49" charset="0"/>
                <a:cs typeface="Consolas" panose="020B0609020204030204" pitchFamily="49" charset="0"/>
              </a:rPr>
              <a:t>baz</a:t>
            </a:r>
            <a:r>
              <a:rPr lang="en-US" sz="1600" dirty="0">
                <a:solidFill>
                  <a:schemeClr val="accent6">
                    <a:lumMod val="75000"/>
                  </a:schemeClr>
                </a:solidFill>
                <a:latin typeface="Consolas" panose="020B0609020204030204" pitchFamily="49" charset="0"/>
                <a:cs typeface="Consolas" panose="020B0609020204030204" pitchFamily="49" charset="0"/>
              </a:rPr>
              <a:t>”);</a:t>
            </a:r>
          </a:p>
          <a:p>
            <a:r>
              <a:rPr lang="en-US" sz="1600" dirty="0">
                <a:solidFill>
                  <a:schemeClr val="accent6">
                    <a:lumMod val="75000"/>
                  </a:schemeClr>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0229334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6235"/>
            <a:ext cx="9144000" cy="2387600"/>
          </a:xfrm>
        </p:spPr>
        <p:txBody>
          <a:bodyPr>
            <a:normAutofit/>
          </a:bodyPr>
          <a:lstStyle/>
          <a:p>
            <a:r>
              <a:rPr lang="en-US" sz="5400"/>
              <a:t>Practice It:</a:t>
            </a:r>
          </a:p>
        </p:txBody>
      </p:sp>
      <p:sp>
        <p:nvSpPr>
          <p:cNvPr id="3" name="Subtitle 2"/>
          <p:cNvSpPr>
            <a:spLocks noGrp="1"/>
          </p:cNvSpPr>
          <p:nvPr>
            <p:ph type="subTitle" idx="1"/>
          </p:nvPr>
        </p:nvSpPr>
        <p:spPr>
          <a:xfrm>
            <a:off x="1524000" y="3475910"/>
            <a:ext cx="9144000" cy="1655762"/>
          </a:xfrm>
        </p:spPr>
        <p:txBody>
          <a:bodyPr>
            <a:noAutofit/>
          </a:bodyPr>
          <a:lstStyle/>
          <a:p>
            <a:r>
              <a:rPr lang="en-US" sz="3200"/>
              <a:t>ifElseMystery1</a:t>
            </a:r>
          </a:p>
          <a:p>
            <a:r>
              <a:rPr lang="en-US" sz="3200"/>
              <a:t>ifElseMystery2</a:t>
            </a:r>
          </a:p>
          <a:p>
            <a:r>
              <a:rPr lang="en-US" sz="3200"/>
              <a:t>season</a:t>
            </a:r>
          </a:p>
        </p:txBody>
      </p:sp>
    </p:spTree>
    <p:custDataLst>
      <p:tags r:id="rId1"/>
    </p:custDataLst>
    <p:extLst>
      <p:ext uri="{BB962C8B-B14F-4D97-AF65-F5344CB8AC3E}">
        <p14:creationId xmlns:p14="http://schemas.microsoft.com/office/powerpoint/2010/main" val="22133097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Homework</a:t>
            </a:r>
          </a:p>
        </p:txBody>
      </p:sp>
      <p:sp>
        <p:nvSpPr>
          <p:cNvPr id="3" name="Content Placeholder 2"/>
          <p:cNvSpPr>
            <a:spLocks noGrp="1"/>
          </p:cNvSpPr>
          <p:nvPr>
            <p:ph idx="1"/>
          </p:nvPr>
        </p:nvSpPr>
        <p:spPr>
          <a:xfrm>
            <a:off x="838200" y="2057399"/>
            <a:ext cx="10670628" cy="4119563"/>
          </a:xfrm>
        </p:spPr>
        <p:txBody>
          <a:bodyPr>
            <a:normAutofit/>
          </a:bodyPr>
          <a:lstStyle/>
          <a:p>
            <a:pPr marL="0" indent="0">
              <a:buNone/>
            </a:pPr>
            <a:r>
              <a:rPr lang="en-US" sz="2600" dirty="0"/>
              <a:t>Read HW 4.1 “Nested if/else” and “Object Equality”</a:t>
            </a:r>
          </a:p>
          <a:p>
            <a:pPr marL="0" indent="0">
              <a:buNone/>
            </a:pPr>
            <a:endParaRPr lang="en-US" sz="2600" dirty="0"/>
          </a:p>
          <a:p>
            <a:pPr marL="0" indent="0">
              <a:buNone/>
            </a:pPr>
            <a:r>
              <a:rPr lang="en-US" sz="2600" dirty="0"/>
              <a:t>Complete exercises #4 and 5</a:t>
            </a:r>
          </a:p>
        </p:txBody>
      </p:sp>
    </p:spTree>
    <p:custDataLst>
      <p:tags r:id="rId1"/>
    </p:custDataLst>
    <p:extLst>
      <p:ext uri="{BB962C8B-B14F-4D97-AF65-F5344CB8AC3E}">
        <p14:creationId xmlns:p14="http://schemas.microsoft.com/office/powerpoint/2010/main" val="17391226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59980"/>
            <a:ext cx="9144000" cy="2387600"/>
          </a:xfrm>
        </p:spPr>
        <p:txBody>
          <a:bodyPr/>
          <a:lstStyle/>
          <a:p>
            <a:r>
              <a:rPr lang="en-US"/>
              <a:t>Reducing Redundancy</a:t>
            </a:r>
          </a:p>
        </p:txBody>
      </p:sp>
      <p:sp>
        <p:nvSpPr>
          <p:cNvPr id="3" name="Subtitle 2"/>
          <p:cNvSpPr>
            <a:spLocks noGrp="1"/>
          </p:cNvSpPr>
          <p:nvPr>
            <p:ph type="subTitle" idx="1"/>
          </p:nvPr>
        </p:nvSpPr>
        <p:spPr>
          <a:xfrm>
            <a:off x="1524000" y="3939655"/>
            <a:ext cx="9144000" cy="1655762"/>
          </a:xfrm>
        </p:spPr>
        <p:txBody>
          <a:bodyPr/>
          <a:lstStyle/>
          <a:p>
            <a:r>
              <a:rPr lang="en-US"/>
              <a:t>[ 3.11 ] [ Today’s Date ] [ Instructor Name ]</a:t>
            </a:r>
          </a:p>
        </p:txBody>
      </p:sp>
    </p:spTree>
    <p:custDataLst>
      <p:tags r:id="rId1"/>
    </p:custDataLst>
    <p:extLst>
      <p:ext uri="{BB962C8B-B14F-4D97-AF65-F5344CB8AC3E}">
        <p14:creationId xmlns:p14="http://schemas.microsoft.com/office/powerpoint/2010/main" val="35026277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53439"/>
            <a:ext cx="9144000" cy="2387600"/>
          </a:xfrm>
        </p:spPr>
        <p:txBody>
          <a:bodyPr/>
          <a:lstStyle/>
          <a:p>
            <a:r>
              <a:rPr lang="en-US"/>
              <a:t>Classroom Competition</a:t>
            </a:r>
          </a:p>
        </p:txBody>
      </p:sp>
    </p:spTree>
    <p:custDataLst>
      <p:tags r:id="rId1"/>
    </p:custDataLst>
    <p:extLst>
      <p:ext uri="{BB962C8B-B14F-4D97-AF65-F5344CB8AC3E}">
        <p14:creationId xmlns:p14="http://schemas.microsoft.com/office/powerpoint/2010/main" val="40829218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000"/>
              <a:t>Factor out redundant code from the following example by moving it out of the if/else statement, preserving the same output.</a:t>
            </a:r>
          </a:p>
        </p:txBody>
      </p:sp>
      <p:sp>
        <p:nvSpPr>
          <p:cNvPr id="3" name="Content Placeholder 2"/>
          <p:cNvSpPr>
            <a:spLocks noGrp="1"/>
          </p:cNvSpPr>
          <p:nvPr>
            <p:ph idx="1"/>
          </p:nvPr>
        </p:nvSpPr>
        <p:spPr>
          <a:xfrm>
            <a:off x="591004" y="2292753"/>
            <a:ext cx="11018520" cy="1612749"/>
          </a:xfrm>
        </p:spPr>
        <p:txBody>
          <a:bodyPr>
            <a:noAutofit/>
          </a:bodyPr>
          <a:lstStyle/>
          <a:p>
            <a:pPr marL="0" indent="0">
              <a:buNone/>
            </a:pPr>
            <a:r>
              <a:rPr lang="en-US" sz="2400">
                <a:latin typeface="Courier New" panose="02070309020205020404" pitchFamily="49" charset="0"/>
                <a:cs typeface="Courier New" panose="02070309020205020404" pitchFamily="49" charset="0"/>
              </a:rPr>
              <a:t>if (x &lt; 30) { </a:t>
            </a:r>
          </a:p>
          <a:p>
            <a:pPr marL="0" indent="0">
              <a:buNone/>
            </a:pPr>
            <a:r>
              <a:rPr lang="en-US" sz="2400">
                <a:latin typeface="Courier New" panose="02070309020205020404" pitchFamily="49" charset="0"/>
                <a:cs typeface="Courier New" panose="02070309020205020404" pitchFamily="49" charset="0"/>
              </a:rPr>
              <a:t>	a = 2; </a:t>
            </a:r>
          </a:p>
          <a:p>
            <a:pPr marL="0" indent="0">
              <a:buNone/>
            </a:pPr>
            <a:r>
              <a:rPr lang="en-US" sz="2400">
                <a:latin typeface="Courier New" panose="02070309020205020404" pitchFamily="49" charset="0"/>
                <a:cs typeface="Courier New" panose="02070309020205020404" pitchFamily="49" charset="0"/>
              </a:rPr>
              <a:t>	x++; </a:t>
            </a:r>
          </a:p>
          <a:p>
            <a:pPr marL="0" indent="0">
              <a:buNone/>
            </a:pPr>
            <a:r>
              <a:rPr lang="en-US" sz="2400">
                <a:latin typeface="Courier New" panose="02070309020205020404" pitchFamily="49" charset="0"/>
                <a:cs typeface="Courier New" panose="02070309020205020404" pitchFamily="49" charset="0"/>
              </a:rPr>
              <a:t>	</a:t>
            </a:r>
            <a:r>
              <a:rPr lang="en-US" sz="2400" err="1">
                <a:latin typeface="Courier New" panose="02070309020205020404" pitchFamily="49" charset="0"/>
                <a:cs typeface="Courier New" panose="02070309020205020404" pitchFamily="49" charset="0"/>
              </a:rPr>
              <a:t>System.out.println</a:t>
            </a:r>
            <a:r>
              <a:rPr lang="en-US" sz="2400">
                <a:latin typeface="Courier New" panose="02070309020205020404" pitchFamily="49" charset="0"/>
                <a:cs typeface="Courier New" panose="02070309020205020404" pitchFamily="49" charset="0"/>
              </a:rPr>
              <a:t>(“</a:t>
            </a:r>
            <a:r>
              <a:rPr lang="en-US" sz="2400" err="1">
                <a:latin typeface="Courier New" panose="02070309020205020404" pitchFamily="49" charset="0"/>
                <a:cs typeface="Courier New" panose="02070309020205020404" pitchFamily="49" charset="0"/>
              </a:rPr>
              <a:t>Spongebob</a:t>
            </a:r>
            <a:r>
              <a:rPr lang="en-US" sz="2400">
                <a:latin typeface="Courier New" panose="02070309020205020404" pitchFamily="49" charset="0"/>
                <a:cs typeface="Courier New" panose="02070309020205020404" pitchFamily="49" charset="0"/>
              </a:rPr>
              <a:t> </a:t>
            </a:r>
            <a:r>
              <a:rPr lang="en-US" sz="2400" err="1">
                <a:latin typeface="Courier New" panose="02070309020205020404" pitchFamily="49" charset="0"/>
                <a:cs typeface="Courier New" panose="02070309020205020404" pitchFamily="49" charset="0"/>
              </a:rPr>
              <a:t>Squarepants</a:t>
            </a:r>
            <a:r>
              <a:rPr lang="en-US" sz="2400">
                <a:latin typeface="Courier New" panose="02070309020205020404" pitchFamily="49" charset="0"/>
                <a:cs typeface="Courier New" panose="02070309020205020404" pitchFamily="49" charset="0"/>
              </a:rPr>
              <a:t>! “ + x); </a:t>
            </a:r>
          </a:p>
          <a:p>
            <a:pPr marL="0" indent="0">
              <a:buNone/>
            </a:pPr>
            <a:r>
              <a:rPr lang="en-US" sz="2400">
                <a:latin typeface="Courier New" panose="02070309020205020404" pitchFamily="49" charset="0"/>
                <a:cs typeface="Courier New" panose="02070309020205020404" pitchFamily="49" charset="0"/>
              </a:rPr>
              <a:t>} else { </a:t>
            </a:r>
          </a:p>
          <a:p>
            <a:pPr marL="0" indent="0">
              <a:buNone/>
            </a:pPr>
            <a:r>
              <a:rPr lang="en-US" sz="2400">
                <a:latin typeface="Courier New" panose="02070309020205020404" pitchFamily="49" charset="0"/>
                <a:cs typeface="Courier New" panose="02070309020205020404" pitchFamily="49" charset="0"/>
              </a:rPr>
              <a:t>	a = 2; </a:t>
            </a:r>
          </a:p>
          <a:p>
            <a:pPr marL="0" indent="0">
              <a:buNone/>
            </a:pPr>
            <a:r>
              <a:rPr lang="en-US" sz="2400">
                <a:latin typeface="Courier New" panose="02070309020205020404" pitchFamily="49" charset="0"/>
                <a:cs typeface="Courier New" panose="02070309020205020404" pitchFamily="49" charset="0"/>
              </a:rPr>
              <a:t>	</a:t>
            </a:r>
            <a:r>
              <a:rPr lang="en-US" sz="2400" err="1">
                <a:latin typeface="Courier New" panose="02070309020205020404" pitchFamily="49" charset="0"/>
                <a:cs typeface="Courier New" panose="02070309020205020404" pitchFamily="49" charset="0"/>
              </a:rPr>
              <a:t>System.out.println</a:t>
            </a:r>
            <a:r>
              <a:rPr lang="en-US" sz="2400">
                <a:latin typeface="Courier New" panose="02070309020205020404" pitchFamily="49" charset="0"/>
                <a:cs typeface="Courier New" panose="02070309020205020404" pitchFamily="49" charset="0"/>
              </a:rPr>
              <a:t>(“</a:t>
            </a:r>
            <a:r>
              <a:rPr lang="en-US" sz="2400" err="1">
                <a:latin typeface="Courier New" panose="02070309020205020404" pitchFamily="49" charset="0"/>
                <a:cs typeface="Courier New" panose="02070309020205020404" pitchFamily="49" charset="0"/>
              </a:rPr>
              <a:t>Spongebob</a:t>
            </a:r>
            <a:r>
              <a:rPr lang="en-US" sz="2400">
                <a:latin typeface="Courier New" panose="02070309020205020404" pitchFamily="49" charset="0"/>
                <a:cs typeface="Courier New" panose="02070309020205020404" pitchFamily="49" charset="0"/>
              </a:rPr>
              <a:t> </a:t>
            </a:r>
            <a:r>
              <a:rPr lang="en-US" sz="2400" err="1">
                <a:latin typeface="Courier New" panose="02070309020205020404" pitchFamily="49" charset="0"/>
                <a:cs typeface="Courier New" panose="02070309020205020404" pitchFamily="49" charset="0"/>
              </a:rPr>
              <a:t>Squarepants</a:t>
            </a:r>
            <a:r>
              <a:rPr lang="en-US" sz="2400">
                <a:latin typeface="Courier New" panose="02070309020205020404" pitchFamily="49" charset="0"/>
                <a:cs typeface="Courier New" panose="02070309020205020404" pitchFamily="49" charset="0"/>
              </a:rPr>
              <a:t>! “ + x); </a:t>
            </a:r>
          </a:p>
          <a:p>
            <a:pPr marL="0" indent="0">
              <a:buNone/>
            </a:pPr>
            <a:r>
              <a:rPr lang="en-US" sz="2400">
                <a:latin typeface="Courier New" panose="02070309020205020404" pitchFamily="49" charset="0"/>
                <a:cs typeface="Courier New" panose="02070309020205020404" pitchFamily="49" charset="0"/>
              </a:rPr>
              <a:t>}</a:t>
            </a:r>
          </a:p>
        </p:txBody>
      </p:sp>
    </p:spTree>
    <p:custDataLst>
      <p:tags r:id="rId1"/>
    </p:custDataLst>
    <p:extLst>
      <p:ext uri="{BB962C8B-B14F-4D97-AF65-F5344CB8AC3E}">
        <p14:creationId xmlns:p14="http://schemas.microsoft.com/office/powerpoint/2010/main" val="342290092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26635"/>
            <a:ext cx="10515600" cy="5478462"/>
          </a:xfrm>
        </p:spPr>
        <p:txBody>
          <a:bodyPr>
            <a:normAutofit fontScale="62500" lnSpcReduction="20000"/>
          </a:bodyPr>
          <a:lstStyle/>
          <a:p>
            <a:pPr marL="0" indent="0">
              <a:buNone/>
            </a:pPr>
            <a:r>
              <a:rPr lang="en-US" err="1">
                <a:latin typeface="Courier New" panose="02070309020205020404" pitchFamily="49" charset="0"/>
                <a:cs typeface="Courier New" panose="02070309020205020404" pitchFamily="49" charset="0"/>
              </a:rPr>
              <a:t>int</a:t>
            </a:r>
            <a:r>
              <a:rPr lang="en-US">
                <a:latin typeface="Courier New" panose="02070309020205020404" pitchFamily="49" charset="0"/>
                <a:cs typeface="Courier New" panose="02070309020205020404" pitchFamily="49" charset="0"/>
              </a:rPr>
              <a:t> sum = 1000; </a:t>
            </a:r>
          </a:p>
          <a:p>
            <a:pPr marL="0" indent="0">
              <a:buNone/>
            </a:pPr>
            <a:r>
              <a:rPr lang="en-US">
                <a:latin typeface="Courier New" panose="02070309020205020404" pitchFamily="49" charset="0"/>
                <a:cs typeface="Courier New" panose="02070309020205020404" pitchFamily="49" charset="0"/>
              </a:rPr>
              <a:t>Scanner console = new Scanner(System.in);</a:t>
            </a:r>
          </a:p>
          <a:p>
            <a:pPr marL="0" indent="0">
              <a:buNone/>
            </a:pPr>
            <a:r>
              <a:rPr lang="en-US" err="1">
                <a:latin typeface="Courier New" panose="02070309020205020404" pitchFamily="49" charset="0"/>
                <a:cs typeface="Courier New" panose="02070309020205020404" pitchFamily="49" charset="0"/>
              </a:rPr>
              <a:t>System.out.print</a:t>
            </a:r>
            <a:r>
              <a:rPr lang="en-US">
                <a:latin typeface="Courier New" panose="02070309020205020404" pitchFamily="49" charset="0"/>
                <a:cs typeface="Courier New" panose="02070309020205020404" pitchFamily="49" charset="0"/>
              </a:rPr>
              <a:t>(“Is your money multiplied 1 or 2 times? ”);</a:t>
            </a:r>
          </a:p>
          <a:p>
            <a:pPr marL="0" indent="0">
              <a:buNone/>
            </a:pPr>
            <a:r>
              <a:rPr lang="en-US" err="1">
                <a:latin typeface="Courier New" panose="02070309020205020404" pitchFamily="49" charset="0"/>
                <a:cs typeface="Courier New" panose="02070309020205020404" pitchFamily="49" charset="0"/>
              </a:rPr>
              <a:t>int</a:t>
            </a:r>
            <a:r>
              <a:rPr lang="en-US">
                <a:latin typeface="Courier New" panose="02070309020205020404" pitchFamily="49" charset="0"/>
                <a:cs typeface="Courier New" panose="02070309020205020404" pitchFamily="49" charset="0"/>
              </a:rPr>
              <a:t> times = </a:t>
            </a:r>
            <a:r>
              <a:rPr lang="en-US" err="1">
                <a:latin typeface="Courier New" panose="02070309020205020404" pitchFamily="49" charset="0"/>
                <a:cs typeface="Courier New" panose="02070309020205020404" pitchFamily="49" charset="0"/>
              </a:rPr>
              <a:t>console.nextInt</a:t>
            </a:r>
            <a:r>
              <a:rPr lang="en-US">
                <a:latin typeface="Courier New" panose="02070309020205020404" pitchFamily="49" charset="0"/>
                <a:cs typeface="Courier New" panose="02070309020205020404" pitchFamily="49" charset="0"/>
              </a:rPr>
              <a:t>(); </a:t>
            </a:r>
          </a:p>
          <a:p>
            <a:pPr marL="0" indent="0">
              <a:buNone/>
            </a:pPr>
            <a:endParaRPr lang="en-US">
              <a:latin typeface="Courier New" panose="02070309020205020404" pitchFamily="49" charset="0"/>
              <a:cs typeface="Courier New" panose="02070309020205020404" pitchFamily="49" charset="0"/>
            </a:endParaRPr>
          </a:p>
          <a:p>
            <a:pPr marL="0" indent="0">
              <a:buNone/>
            </a:pPr>
            <a:r>
              <a:rPr lang="en-US">
                <a:latin typeface="Courier New" panose="02070309020205020404" pitchFamily="49" charset="0"/>
                <a:cs typeface="Courier New" panose="02070309020205020404" pitchFamily="49" charset="0"/>
              </a:rPr>
              <a:t>if (times == 1) { </a:t>
            </a:r>
          </a:p>
          <a:p>
            <a:pPr marL="0" indent="0">
              <a:buNone/>
            </a:pP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System.out.print</a:t>
            </a:r>
            <a:r>
              <a:rPr lang="en-US">
                <a:latin typeface="Courier New" panose="02070309020205020404" pitchFamily="49" charset="0"/>
                <a:cs typeface="Courier New" panose="02070309020205020404" pitchFamily="49" charset="0"/>
              </a:rPr>
              <a:t>(“And how much are you contributing? “); </a:t>
            </a:r>
          </a:p>
          <a:p>
            <a:pPr marL="0" indent="0">
              <a:buNone/>
            </a:pP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int</a:t>
            </a:r>
            <a:r>
              <a:rPr lang="en-US">
                <a:latin typeface="Courier New" panose="02070309020205020404" pitchFamily="49" charset="0"/>
                <a:cs typeface="Courier New" panose="02070309020205020404" pitchFamily="49" charset="0"/>
              </a:rPr>
              <a:t> donation = </a:t>
            </a:r>
            <a:r>
              <a:rPr lang="en-US" err="1">
                <a:latin typeface="Courier New" panose="02070309020205020404" pitchFamily="49" charset="0"/>
                <a:cs typeface="Courier New" panose="02070309020205020404" pitchFamily="49" charset="0"/>
              </a:rPr>
              <a:t>console.nextInt</a:t>
            </a:r>
            <a:r>
              <a:rPr lang="en-US">
                <a:latin typeface="Courier New" panose="02070309020205020404" pitchFamily="49" charset="0"/>
                <a:cs typeface="Courier New" panose="02070309020205020404" pitchFamily="49" charset="0"/>
              </a:rPr>
              <a:t>(); </a:t>
            </a:r>
          </a:p>
          <a:p>
            <a:pPr marL="0" indent="0">
              <a:buNone/>
            </a:pPr>
            <a:r>
              <a:rPr lang="en-US">
                <a:latin typeface="Courier New" panose="02070309020205020404" pitchFamily="49" charset="0"/>
                <a:cs typeface="Courier New" panose="02070309020205020404" pitchFamily="49" charset="0"/>
              </a:rPr>
              <a:t>	sum = sum + donation; </a:t>
            </a:r>
          </a:p>
          <a:p>
            <a:pPr marL="0" indent="0">
              <a:buNone/>
            </a:pPr>
            <a:r>
              <a:rPr lang="en-US">
                <a:latin typeface="Courier New" panose="02070309020205020404" pitchFamily="49" charset="0"/>
                <a:cs typeface="Courier New" panose="02070309020205020404" pitchFamily="49" charset="0"/>
              </a:rPr>
              <a:t>	count1++; </a:t>
            </a:r>
          </a:p>
          <a:p>
            <a:pPr marL="0" indent="0">
              <a:buNone/>
            </a:pPr>
            <a:r>
              <a:rPr lang="en-US">
                <a:latin typeface="Courier New" panose="02070309020205020404" pitchFamily="49" charset="0"/>
                <a:cs typeface="Courier New" panose="02070309020205020404" pitchFamily="49" charset="0"/>
              </a:rPr>
              <a:t>	total = total + donation; </a:t>
            </a:r>
          </a:p>
          <a:p>
            <a:pPr marL="0" indent="0">
              <a:buNone/>
            </a:pPr>
            <a:r>
              <a:rPr lang="en-US">
                <a:latin typeface="Courier New" panose="02070309020205020404" pitchFamily="49" charset="0"/>
                <a:cs typeface="Courier New" panose="02070309020205020404" pitchFamily="49" charset="0"/>
              </a:rPr>
              <a:t>} </a:t>
            </a:r>
          </a:p>
          <a:p>
            <a:pPr marL="0" indent="0">
              <a:buNone/>
            </a:pPr>
            <a:r>
              <a:rPr lang="en-US">
                <a:latin typeface="Courier New" panose="02070309020205020404" pitchFamily="49" charset="0"/>
                <a:cs typeface="Courier New" panose="02070309020205020404" pitchFamily="49" charset="0"/>
              </a:rPr>
              <a:t>if (times == 2) { </a:t>
            </a:r>
          </a:p>
          <a:p>
            <a:pPr marL="0" indent="0">
              <a:buNone/>
            </a:pP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System.out.print</a:t>
            </a:r>
            <a:r>
              <a:rPr lang="en-US">
                <a:latin typeface="Courier New" panose="02070309020205020404" pitchFamily="49" charset="0"/>
                <a:cs typeface="Courier New" panose="02070309020205020404" pitchFamily="49" charset="0"/>
              </a:rPr>
              <a:t>(“And how much are you contributing? “); </a:t>
            </a:r>
          </a:p>
          <a:p>
            <a:pPr marL="0" indent="0">
              <a:buNone/>
            </a:pP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int</a:t>
            </a:r>
            <a:r>
              <a:rPr lang="en-US">
                <a:latin typeface="Courier New" panose="02070309020205020404" pitchFamily="49" charset="0"/>
                <a:cs typeface="Courier New" panose="02070309020205020404" pitchFamily="49" charset="0"/>
              </a:rPr>
              <a:t> donation = </a:t>
            </a:r>
            <a:r>
              <a:rPr lang="en-US" err="1">
                <a:latin typeface="Courier New" panose="02070309020205020404" pitchFamily="49" charset="0"/>
                <a:cs typeface="Courier New" panose="02070309020205020404" pitchFamily="49" charset="0"/>
              </a:rPr>
              <a:t>console.nextInt</a:t>
            </a:r>
            <a:r>
              <a:rPr lang="en-US">
                <a:latin typeface="Courier New" panose="02070309020205020404" pitchFamily="49" charset="0"/>
                <a:cs typeface="Courier New" panose="02070309020205020404" pitchFamily="49" charset="0"/>
              </a:rPr>
              <a:t>(); </a:t>
            </a:r>
          </a:p>
          <a:p>
            <a:pPr marL="0" indent="0">
              <a:buNone/>
            </a:pPr>
            <a:r>
              <a:rPr lang="en-US">
                <a:latin typeface="Courier New" panose="02070309020205020404" pitchFamily="49" charset="0"/>
                <a:cs typeface="Courier New" panose="02070309020205020404" pitchFamily="49" charset="0"/>
              </a:rPr>
              <a:t>	sum = sum + 2 * donation; </a:t>
            </a:r>
          </a:p>
          <a:p>
            <a:pPr marL="0" indent="0">
              <a:buNone/>
            </a:pPr>
            <a:r>
              <a:rPr lang="en-US">
                <a:latin typeface="Courier New" panose="02070309020205020404" pitchFamily="49" charset="0"/>
                <a:cs typeface="Courier New" panose="02070309020205020404" pitchFamily="49" charset="0"/>
              </a:rPr>
              <a:t>	count2++; </a:t>
            </a:r>
          </a:p>
          <a:p>
            <a:pPr marL="0" indent="0">
              <a:buNone/>
            </a:pPr>
            <a:r>
              <a:rPr lang="en-US">
                <a:latin typeface="Courier New" panose="02070309020205020404" pitchFamily="49" charset="0"/>
                <a:cs typeface="Courier New" panose="02070309020205020404" pitchFamily="49" charset="0"/>
              </a:rPr>
              <a:t>	total = total + donation; </a:t>
            </a:r>
          </a:p>
          <a:p>
            <a:pPr marL="0" indent="0">
              <a:buNone/>
            </a:pPr>
            <a:r>
              <a:rPr lang="en-US">
                <a:latin typeface="Courier New" panose="02070309020205020404" pitchFamily="49" charset="0"/>
                <a:cs typeface="Courier New" panose="02070309020205020404" pitchFamily="49" charset="0"/>
              </a:rPr>
              <a:t>}</a:t>
            </a:r>
          </a:p>
        </p:txBody>
      </p:sp>
      <p:sp>
        <p:nvSpPr>
          <p:cNvPr id="4" name="TextBox 3"/>
          <p:cNvSpPr txBox="1"/>
          <p:nvPr/>
        </p:nvSpPr>
        <p:spPr>
          <a:xfrm>
            <a:off x="3836398" y="6065184"/>
            <a:ext cx="7988212" cy="646331"/>
          </a:xfrm>
          <a:prstGeom prst="rect">
            <a:avLst/>
          </a:prstGeom>
          <a:noFill/>
        </p:spPr>
        <p:txBody>
          <a:bodyPr wrap="none" rtlCol="0">
            <a:spAutoFit/>
          </a:bodyPr>
          <a:lstStyle/>
          <a:p>
            <a:pPr algn="r"/>
            <a:r>
              <a:rPr lang="en-US"/>
              <a:t>Rewrite the poorly-structured code given here, so it avoids redundancy. </a:t>
            </a:r>
          </a:p>
          <a:p>
            <a:pPr algn="r"/>
            <a:r>
              <a:rPr lang="en-US"/>
              <a:t>For the case of this competition, you can assume that the user always inputs 1 or 2.</a:t>
            </a:r>
          </a:p>
        </p:txBody>
      </p:sp>
    </p:spTree>
    <p:custDataLst>
      <p:tags r:id="rId1"/>
    </p:custDataLst>
    <p:extLst>
      <p:ext uri="{BB962C8B-B14F-4D97-AF65-F5344CB8AC3E}">
        <p14:creationId xmlns:p14="http://schemas.microsoft.com/office/powerpoint/2010/main" val="212082726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1445920"/>
            <a:ext cx="9144000" cy="2387600"/>
          </a:xfrm>
        </p:spPr>
        <p:txBody>
          <a:bodyPr/>
          <a:lstStyle/>
          <a:p>
            <a:r>
              <a:rPr lang="en-US"/>
              <a:t>Outline Chapter 4</a:t>
            </a:r>
          </a:p>
        </p:txBody>
      </p:sp>
    </p:spTree>
    <p:custDataLst>
      <p:tags r:id="rId1"/>
    </p:custDataLst>
    <p:extLst>
      <p:ext uri="{BB962C8B-B14F-4D97-AF65-F5344CB8AC3E}">
        <p14:creationId xmlns:p14="http://schemas.microsoft.com/office/powerpoint/2010/main" val="3988894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07143" y="1331518"/>
            <a:ext cx="7867410" cy="4524315"/>
          </a:xfrm>
          <a:prstGeom prst="rect">
            <a:avLst/>
          </a:prstGeom>
          <a:noFill/>
        </p:spPr>
        <p:txBody>
          <a:bodyPr wrap="none" rtlCol="0">
            <a:spAutoFit/>
          </a:bodyPr>
          <a:lstStyle/>
          <a:p>
            <a:r>
              <a:rPr lang="en-US" sz="3000"/>
              <a:t>12. Consider the following code segment:   </a:t>
            </a:r>
          </a:p>
          <a:p>
            <a:endParaRPr lang="en-US"/>
          </a:p>
          <a:p>
            <a:r>
              <a:rPr lang="en-US" err="1">
                <a:latin typeface="Courier New" panose="02070309020205020404" pitchFamily="49" charset="0"/>
                <a:cs typeface="Courier New" panose="02070309020205020404" pitchFamily="49" charset="0"/>
              </a:rPr>
              <a:t>int</a:t>
            </a:r>
            <a:r>
              <a:rPr lang="en-US">
                <a:latin typeface="Courier New" panose="02070309020205020404" pitchFamily="49" charset="0"/>
                <a:cs typeface="Courier New" panose="02070309020205020404" pitchFamily="49" charset="0"/>
              </a:rPr>
              <a:t> x = 1; </a:t>
            </a:r>
          </a:p>
          <a:p>
            <a:r>
              <a:rPr lang="en-US">
                <a:latin typeface="Courier New" panose="02070309020205020404" pitchFamily="49" charset="0"/>
                <a:cs typeface="Courier New" panose="02070309020205020404" pitchFamily="49" charset="0"/>
              </a:rPr>
              <a:t>double y = x;  </a:t>
            </a:r>
          </a:p>
          <a:p>
            <a:r>
              <a:rPr lang="en-US">
                <a:latin typeface="Courier New" panose="02070309020205020404" pitchFamily="49" charset="0"/>
                <a:cs typeface="Courier New" panose="02070309020205020404" pitchFamily="49" charset="0"/>
              </a:rPr>
              <a:t>y = y / 2;  </a:t>
            </a:r>
          </a:p>
          <a:p>
            <a:r>
              <a:rPr lang="en-US" err="1">
                <a:latin typeface="Courier New" panose="02070309020205020404" pitchFamily="49" charset="0"/>
                <a:cs typeface="Courier New" panose="02070309020205020404" pitchFamily="49" charset="0"/>
              </a:rPr>
              <a:t>int</a:t>
            </a:r>
            <a:r>
              <a:rPr lang="en-US">
                <a:latin typeface="Courier New" panose="02070309020205020404" pitchFamily="49" charset="0"/>
                <a:cs typeface="Courier New" panose="02070309020205020404" pitchFamily="49" charset="0"/>
              </a:rPr>
              <a:t> z = (</a:t>
            </a:r>
            <a:r>
              <a:rPr lang="en-US" err="1">
                <a:latin typeface="Courier New" panose="02070309020205020404" pitchFamily="49" charset="0"/>
                <a:cs typeface="Courier New" panose="02070309020205020404" pitchFamily="49" charset="0"/>
              </a:rPr>
              <a:t>int</a:t>
            </a:r>
            <a:r>
              <a:rPr lang="en-US">
                <a:latin typeface="Courier New" panose="02070309020205020404" pitchFamily="49" charset="0"/>
                <a:cs typeface="Courier New" panose="02070309020205020404" pitchFamily="49" charset="0"/>
              </a:rPr>
              <a:t>)(y + 1.6);  </a:t>
            </a:r>
            <a:r>
              <a:rPr lang="en-US"/>
              <a:t> </a:t>
            </a:r>
          </a:p>
          <a:p>
            <a:endParaRPr lang="en-US"/>
          </a:p>
          <a:p>
            <a:r>
              <a:rPr lang="en-US" sz="2400"/>
              <a:t>What is the value of  z  after this code segment has executed?</a:t>
            </a:r>
          </a:p>
          <a:p>
            <a:r>
              <a:rPr lang="en-US"/>
              <a:t>  </a:t>
            </a:r>
          </a:p>
          <a:p>
            <a:pPr marL="342900" indent="-342900">
              <a:buAutoNum type="alphaUcParenBoth"/>
            </a:pPr>
            <a:r>
              <a:rPr lang="en-US">
                <a:latin typeface="Courier New" panose="02070309020205020404" pitchFamily="49" charset="0"/>
                <a:cs typeface="Courier New" panose="02070309020205020404" pitchFamily="49" charset="0"/>
              </a:rPr>
              <a:t>0 </a:t>
            </a:r>
          </a:p>
          <a:p>
            <a:pPr marL="342900" indent="-342900">
              <a:buAutoNum type="alphaUcParenBoth"/>
            </a:pPr>
            <a:r>
              <a:rPr lang="en-US">
                <a:latin typeface="Courier New" panose="02070309020205020404" pitchFamily="49" charset="0"/>
                <a:cs typeface="Courier New" panose="02070309020205020404" pitchFamily="49" charset="0"/>
              </a:rPr>
              <a:t>1 </a:t>
            </a:r>
          </a:p>
          <a:p>
            <a:pPr marL="342900" indent="-342900">
              <a:buAutoNum type="alphaUcParenBoth"/>
            </a:pPr>
            <a:r>
              <a:rPr lang="en-US">
                <a:latin typeface="Courier New" panose="02070309020205020404" pitchFamily="49" charset="0"/>
                <a:cs typeface="Courier New" panose="02070309020205020404" pitchFamily="49" charset="0"/>
              </a:rPr>
              <a:t>2 </a:t>
            </a:r>
          </a:p>
          <a:p>
            <a:pPr marL="342900" indent="-342900">
              <a:buAutoNum type="alphaUcParenBoth"/>
            </a:pPr>
            <a:r>
              <a:rPr lang="en-US">
                <a:latin typeface="Courier New" panose="02070309020205020404" pitchFamily="49" charset="0"/>
                <a:cs typeface="Courier New" panose="02070309020205020404" pitchFamily="49" charset="0"/>
              </a:rPr>
              <a:t>3 </a:t>
            </a:r>
          </a:p>
          <a:p>
            <a:pPr marL="342900" indent="-342900">
              <a:buAutoNum type="alphaUcParenBoth"/>
            </a:pPr>
            <a:r>
              <a:rPr lang="en-US">
                <a:latin typeface="Courier New" panose="02070309020205020404" pitchFamily="49" charset="0"/>
                <a:cs typeface="Courier New" panose="02070309020205020404" pitchFamily="49" charset="0"/>
              </a:rPr>
              <a:t>4 </a:t>
            </a:r>
          </a:p>
          <a:p>
            <a:endParaRPr lang="en-US"/>
          </a:p>
        </p:txBody>
      </p:sp>
    </p:spTree>
    <p:custDataLst>
      <p:tags r:id="rId1"/>
    </p:custDataLst>
    <p:extLst>
      <p:ext uri="{BB962C8B-B14F-4D97-AF65-F5344CB8AC3E}">
        <p14:creationId xmlns:p14="http://schemas.microsoft.com/office/powerpoint/2010/main" val="3464621833"/>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Homework</a:t>
            </a:r>
          </a:p>
        </p:txBody>
      </p:sp>
      <p:sp>
        <p:nvSpPr>
          <p:cNvPr id="3" name="Content Placeholder 2"/>
          <p:cNvSpPr>
            <a:spLocks noGrp="1"/>
          </p:cNvSpPr>
          <p:nvPr>
            <p:ph idx="1"/>
          </p:nvPr>
        </p:nvSpPr>
        <p:spPr>
          <a:xfrm>
            <a:off x="838200" y="2057399"/>
            <a:ext cx="10670628" cy="4119563"/>
          </a:xfrm>
        </p:spPr>
        <p:txBody>
          <a:bodyPr>
            <a:normAutofit/>
          </a:bodyPr>
          <a:lstStyle/>
          <a:p>
            <a:pPr marL="0" indent="0">
              <a:buNone/>
            </a:pPr>
            <a:r>
              <a:rPr lang="en-US" sz="2600" dirty="0"/>
              <a:t>Read HW 4.1 “Factoring if/else Statements” and “Testing Multiple Conditions”</a:t>
            </a:r>
          </a:p>
          <a:p>
            <a:pPr marL="0" indent="0">
              <a:buNone/>
            </a:pPr>
            <a:endParaRPr lang="en-US" sz="2600" dirty="0"/>
          </a:p>
          <a:p>
            <a:pPr marL="0" indent="0">
              <a:buNone/>
            </a:pPr>
            <a:r>
              <a:rPr lang="en-US" sz="2600" dirty="0"/>
              <a:t>Finish outlining Chapter 4, excluding sections 4.3, 4.4, and 4.5</a:t>
            </a:r>
          </a:p>
        </p:txBody>
      </p:sp>
    </p:spTree>
    <p:custDataLst>
      <p:tags r:id="rId1"/>
    </p:custDataLst>
    <p:extLst>
      <p:ext uri="{BB962C8B-B14F-4D97-AF65-F5344CB8AC3E}">
        <p14:creationId xmlns:p14="http://schemas.microsoft.com/office/powerpoint/2010/main" val="121523943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59980"/>
            <a:ext cx="9144000" cy="2387600"/>
          </a:xfrm>
        </p:spPr>
        <p:txBody>
          <a:bodyPr/>
          <a:lstStyle/>
          <a:p>
            <a:r>
              <a:rPr lang="en-US"/>
              <a:t>Cumulative Algorithms</a:t>
            </a:r>
          </a:p>
        </p:txBody>
      </p:sp>
      <p:sp>
        <p:nvSpPr>
          <p:cNvPr id="3" name="Subtitle 2"/>
          <p:cNvSpPr>
            <a:spLocks noGrp="1"/>
          </p:cNvSpPr>
          <p:nvPr>
            <p:ph type="subTitle" idx="1"/>
          </p:nvPr>
        </p:nvSpPr>
        <p:spPr>
          <a:xfrm>
            <a:off x="1524000" y="3939655"/>
            <a:ext cx="9144000" cy="1655762"/>
          </a:xfrm>
        </p:spPr>
        <p:txBody>
          <a:bodyPr/>
          <a:lstStyle/>
          <a:p>
            <a:r>
              <a:rPr lang="en-US"/>
              <a:t>[ 3.12 ] [ Today’s Date ] [ Instructor Name ]</a:t>
            </a:r>
          </a:p>
        </p:txBody>
      </p:sp>
    </p:spTree>
    <p:custDataLst>
      <p:tags r:id="rId1"/>
    </p:custDataLst>
    <p:extLst>
      <p:ext uri="{BB962C8B-B14F-4D97-AF65-F5344CB8AC3E}">
        <p14:creationId xmlns:p14="http://schemas.microsoft.com/office/powerpoint/2010/main" val="225382620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1461321"/>
            <a:ext cx="9144000" cy="2387600"/>
          </a:xfrm>
        </p:spPr>
        <p:txBody>
          <a:bodyPr/>
          <a:lstStyle/>
          <a:p>
            <a:r>
              <a:rPr lang="en-US"/>
              <a:t>Class Activity</a:t>
            </a:r>
          </a:p>
        </p:txBody>
      </p:sp>
    </p:spTree>
    <p:custDataLst>
      <p:tags r:id="rId1"/>
    </p:custDataLst>
    <p:extLst>
      <p:ext uri="{BB962C8B-B14F-4D97-AF65-F5344CB8AC3E}">
        <p14:creationId xmlns:p14="http://schemas.microsoft.com/office/powerpoint/2010/main" val="325440277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26A8C-BA35-4CD9-B93F-E23A5866E0B3}"/>
              </a:ext>
            </a:extLst>
          </p:cNvPr>
          <p:cNvSpPr>
            <a:spLocks noGrp="1"/>
          </p:cNvSpPr>
          <p:nvPr>
            <p:ph type="title"/>
          </p:nvPr>
        </p:nvSpPr>
        <p:spPr/>
        <p:txBody>
          <a:bodyPr/>
          <a:lstStyle/>
          <a:p>
            <a:r>
              <a:rPr lang="en-US" dirty="0">
                <a:cs typeface="Segoe UI"/>
              </a:rPr>
              <a:t>Challenge</a:t>
            </a:r>
            <a:endParaRPr lang="en-US" dirty="0"/>
          </a:p>
        </p:txBody>
      </p:sp>
      <p:sp>
        <p:nvSpPr>
          <p:cNvPr id="3" name="Text Placeholder 2">
            <a:extLst>
              <a:ext uri="{FF2B5EF4-FFF2-40B4-BE49-F238E27FC236}">
                <a16:creationId xmlns:a16="http://schemas.microsoft.com/office/drawing/2014/main" id="{1CA871FB-4874-48A2-8169-B15144FD9DA9}"/>
              </a:ext>
            </a:extLst>
          </p:cNvPr>
          <p:cNvSpPr>
            <a:spLocks noGrp="1"/>
          </p:cNvSpPr>
          <p:nvPr>
            <p:ph type="body" sz="quarter" idx="10"/>
          </p:nvPr>
        </p:nvSpPr>
        <p:spPr>
          <a:xfrm>
            <a:off x="588263" y="1436688"/>
            <a:ext cx="11018520" cy="861774"/>
          </a:xfrm>
        </p:spPr>
        <p:txBody>
          <a:bodyPr vert="horz" wrap="square" lIns="0" tIns="0" rIns="0" bIns="0" rtlCol="0" anchor="t">
            <a:spAutoFit/>
          </a:bodyPr>
          <a:lstStyle/>
          <a:p>
            <a:r>
              <a:rPr lang="en-US" dirty="0">
                <a:latin typeface="Consolas"/>
              </a:rPr>
              <a:t> The first person who is done calculating the sum of the following numbers correctly wins </a:t>
            </a:r>
          </a:p>
        </p:txBody>
      </p:sp>
    </p:spTree>
    <p:extLst>
      <p:ext uri="{BB962C8B-B14F-4D97-AF65-F5344CB8AC3E}">
        <p14:creationId xmlns:p14="http://schemas.microsoft.com/office/powerpoint/2010/main" val="2694201285"/>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D63A9-8946-49A1-AD96-8BA31D6A6759}"/>
              </a:ext>
            </a:extLst>
          </p:cNvPr>
          <p:cNvSpPr>
            <a:spLocks noGrp="1"/>
          </p:cNvSpPr>
          <p:nvPr>
            <p:ph type="title"/>
          </p:nvPr>
        </p:nvSpPr>
        <p:spPr/>
        <p:txBody>
          <a:bodyPr/>
          <a:lstStyle/>
          <a:p>
            <a:r>
              <a:rPr lang="en-US" dirty="0">
                <a:cs typeface="Segoe UI"/>
              </a:rPr>
              <a:t>What if we wanted to calculate 16 numbers?</a:t>
            </a:r>
            <a:endParaRPr lang="en-US" dirty="0"/>
          </a:p>
        </p:txBody>
      </p:sp>
      <p:sp>
        <p:nvSpPr>
          <p:cNvPr id="3" name="Text Placeholder 2">
            <a:extLst>
              <a:ext uri="{FF2B5EF4-FFF2-40B4-BE49-F238E27FC236}">
                <a16:creationId xmlns:a16="http://schemas.microsoft.com/office/drawing/2014/main" id="{F5886072-9786-4F5E-9FF5-E6F69A097336}"/>
              </a:ext>
            </a:extLst>
          </p:cNvPr>
          <p:cNvSpPr>
            <a:spLocks noGrp="1"/>
          </p:cNvSpPr>
          <p:nvPr>
            <p:ph type="body" sz="quarter" idx="10"/>
          </p:nvPr>
        </p:nvSpPr>
        <p:spPr>
          <a:xfrm>
            <a:off x="588263" y="1436688"/>
            <a:ext cx="11018520" cy="1895904"/>
          </a:xfrm>
        </p:spPr>
        <p:txBody>
          <a:bodyPr vert="horz" wrap="square" lIns="0" tIns="0" rIns="0" bIns="0" rtlCol="0" anchor="t">
            <a:spAutoFit/>
          </a:bodyPr>
          <a:lstStyle/>
          <a:p>
            <a:pPr marL="285750" indent="-285750">
              <a:buFont typeface="Arial"/>
              <a:buChar char="•"/>
            </a:pPr>
            <a:r>
              <a:rPr lang="en-US" dirty="0">
                <a:latin typeface="Consolas"/>
              </a:rPr>
              <a:t>what method you should use? </a:t>
            </a:r>
            <a:endParaRPr lang="en-US" dirty="0"/>
          </a:p>
          <a:p>
            <a:pPr marL="285750" indent="-285750">
              <a:buFont typeface="Arial"/>
              <a:buChar char="•"/>
            </a:pPr>
            <a:r>
              <a:rPr lang="en-US" dirty="0">
                <a:latin typeface="Consolas"/>
              </a:rPr>
              <a:t>describe the algorithm for solving the problem using pseudocode. </a:t>
            </a:r>
            <a:endParaRPr lang="en-US"/>
          </a:p>
          <a:p>
            <a:endParaRPr lang="en-US" dirty="0"/>
          </a:p>
        </p:txBody>
      </p:sp>
    </p:spTree>
    <p:extLst>
      <p:ext uri="{BB962C8B-B14F-4D97-AF65-F5344CB8AC3E}">
        <p14:creationId xmlns:p14="http://schemas.microsoft.com/office/powerpoint/2010/main" val="2815406742"/>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Pseudocode:</a:t>
            </a:r>
          </a:p>
        </p:txBody>
      </p:sp>
      <p:sp>
        <p:nvSpPr>
          <p:cNvPr id="3" name="Content Placeholder 2"/>
          <p:cNvSpPr>
            <a:spLocks noGrp="1"/>
          </p:cNvSpPr>
          <p:nvPr>
            <p:ph idx="1"/>
          </p:nvPr>
        </p:nvSpPr>
        <p:spPr/>
        <p:txBody>
          <a:bodyPr/>
          <a:lstStyle/>
          <a:p>
            <a:pPr marL="0" indent="0">
              <a:buNone/>
            </a:pPr>
            <a:r>
              <a:rPr lang="en-US" err="1">
                <a:latin typeface="Courier New" panose="02070309020205020404" pitchFamily="49" charset="0"/>
                <a:cs typeface="Courier New" panose="02070309020205020404" pitchFamily="49" charset="0"/>
              </a:rPr>
              <a:t>int</a:t>
            </a:r>
            <a:r>
              <a:rPr lang="en-US">
                <a:latin typeface="Courier New" panose="02070309020205020404" pitchFamily="49" charset="0"/>
                <a:cs typeface="Courier New" panose="02070309020205020404" pitchFamily="49" charset="0"/>
              </a:rPr>
              <a:t> sum = 0</a:t>
            </a:r>
          </a:p>
          <a:p>
            <a:pPr marL="0" indent="0">
              <a:buNone/>
            </a:pPr>
            <a:endParaRPr lang="en-US">
              <a:latin typeface="Courier New" panose="02070309020205020404" pitchFamily="49" charset="0"/>
              <a:cs typeface="Courier New" panose="02070309020205020404" pitchFamily="49" charset="0"/>
            </a:endParaRPr>
          </a:p>
          <a:p>
            <a:pPr marL="0" indent="0">
              <a:buNone/>
            </a:pPr>
            <a:r>
              <a:rPr lang="en-US">
                <a:latin typeface="Courier New" panose="02070309020205020404" pitchFamily="49" charset="0"/>
                <a:cs typeface="Courier New" panose="02070309020205020404" pitchFamily="49" charset="0"/>
              </a:rPr>
              <a:t>for (all numbers to sum) {</a:t>
            </a:r>
          </a:p>
          <a:p>
            <a:pPr marL="0" indent="0">
              <a:buNone/>
            </a:pPr>
            <a:r>
              <a:rPr lang="en-US">
                <a:latin typeface="Courier New" panose="02070309020205020404" pitchFamily="49" charset="0"/>
                <a:cs typeface="Courier New" panose="02070309020205020404" pitchFamily="49" charset="0"/>
              </a:rPr>
              <a:t>	obtain “next” with Scanner</a:t>
            </a:r>
          </a:p>
          <a:p>
            <a:pPr marL="0" indent="0">
              <a:buNone/>
            </a:pPr>
            <a:r>
              <a:rPr lang="en-US">
                <a:latin typeface="Courier New" panose="02070309020205020404" pitchFamily="49" charset="0"/>
                <a:cs typeface="Courier New" panose="02070309020205020404" pitchFamily="49" charset="0"/>
              </a:rPr>
              <a:t>	sum += next</a:t>
            </a:r>
          </a:p>
          <a:p>
            <a:pPr marL="0" indent="0">
              <a:buNone/>
            </a:pPr>
            <a:endParaRPr lang="en-US">
              <a:latin typeface="Courier New" panose="02070309020205020404" pitchFamily="49" charset="0"/>
              <a:cs typeface="Courier New" panose="02070309020205020404" pitchFamily="49" charset="0"/>
            </a:endParaRPr>
          </a:p>
          <a:p>
            <a:pPr marL="0" indent="0">
              <a:buNone/>
            </a:pPr>
            <a:endParaRPr lang="en-US">
              <a:latin typeface="Courier New" panose="02070309020205020404" pitchFamily="49" charset="0"/>
              <a:cs typeface="Courier New" panose="02070309020205020404" pitchFamily="49" charset="0"/>
            </a:endParaRPr>
          </a:p>
          <a:p>
            <a:pPr marL="0" indent="0">
              <a:buNone/>
            </a:pPr>
            <a:r>
              <a:rPr lang="en-US">
                <a:cs typeface="Courier New" panose="02070309020205020404" pitchFamily="49" charset="0"/>
              </a:rPr>
              <a:t>** remember </a:t>
            </a:r>
            <a:r>
              <a:rPr lang="en-US">
                <a:latin typeface="Courier New" panose="02070309020205020404" pitchFamily="49" charset="0"/>
                <a:cs typeface="Courier New" panose="02070309020205020404" pitchFamily="49" charset="0"/>
              </a:rPr>
              <a:t>import.java.util.* </a:t>
            </a:r>
            <a:r>
              <a:rPr lang="en-US">
                <a:cs typeface="Courier New" panose="02070309020205020404" pitchFamily="49" charset="0"/>
              </a:rPr>
              <a:t>(why)</a:t>
            </a:r>
          </a:p>
          <a:p>
            <a:pPr marL="0" indent="0">
              <a:buNone/>
            </a:pPr>
            <a:endParaRPr lang="en-US"/>
          </a:p>
        </p:txBody>
      </p:sp>
    </p:spTree>
    <p:custDataLst>
      <p:tags r:id="rId1"/>
    </p:custDataLst>
    <p:extLst>
      <p:ext uri="{BB962C8B-B14F-4D97-AF65-F5344CB8AC3E}">
        <p14:creationId xmlns:p14="http://schemas.microsoft.com/office/powerpoint/2010/main" val="336171665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Writing the program:</a:t>
            </a:r>
          </a:p>
        </p:txBody>
      </p:sp>
      <p:sp>
        <p:nvSpPr>
          <p:cNvPr id="3" name="Content Placeholder 2"/>
          <p:cNvSpPr>
            <a:spLocks noGrp="1"/>
          </p:cNvSpPr>
          <p:nvPr>
            <p:ph idx="1"/>
          </p:nvPr>
        </p:nvSpPr>
        <p:spPr/>
        <p:txBody>
          <a:bodyPr>
            <a:normAutofit/>
          </a:bodyPr>
          <a:lstStyle/>
          <a:p>
            <a:pPr marL="0" indent="0">
              <a:buNone/>
            </a:pPr>
            <a:r>
              <a:rPr lang="en-US" sz="2400">
                <a:latin typeface="Courier New" panose="02070309020205020404" pitchFamily="49" charset="0"/>
                <a:cs typeface="Courier New" panose="02070309020205020404" pitchFamily="49" charset="0"/>
              </a:rPr>
              <a:t>Use a whiteboard or type it out up on the screen!</a:t>
            </a:r>
          </a:p>
        </p:txBody>
      </p:sp>
    </p:spTree>
    <p:custDataLst>
      <p:tags r:id="rId1"/>
    </p:custDataLst>
    <p:extLst>
      <p:ext uri="{BB962C8B-B14F-4D97-AF65-F5344CB8AC3E}">
        <p14:creationId xmlns:p14="http://schemas.microsoft.com/office/powerpoint/2010/main" val="245496426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A1163-BF80-48E1-BB47-599B9C15D46E}"/>
              </a:ext>
            </a:extLst>
          </p:cNvPr>
          <p:cNvSpPr>
            <a:spLocks noGrp="1"/>
          </p:cNvSpPr>
          <p:nvPr>
            <p:ph type="title"/>
          </p:nvPr>
        </p:nvSpPr>
        <p:spPr/>
        <p:txBody>
          <a:bodyPr/>
          <a:lstStyle/>
          <a:p>
            <a:r>
              <a:rPr lang="en-US">
                <a:cs typeface="Segoe UI"/>
              </a:rPr>
              <a:t>Comparing numbers in the list</a:t>
            </a:r>
            <a:endParaRPr lang="en-US"/>
          </a:p>
        </p:txBody>
      </p:sp>
      <p:sp>
        <p:nvSpPr>
          <p:cNvPr id="3" name="Content Placeholder 2">
            <a:extLst>
              <a:ext uri="{FF2B5EF4-FFF2-40B4-BE49-F238E27FC236}">
                <a16:creationId xmlns:a16="http://schemas.microsoft.com/office/drawing/2014/main" id="{D4A9B410-97B0-404B-8AEA-5864A189BB95}"/>
              </a:ext>
            </a:extLst>
          </p:cNvPr>
          <p:cNvSpPr>
            <a:spLocks noGrp="1"/>
          </p:cNvSpPr>
          <p:nvPr>
            <p:ph idx="1"/>
          </p:nvPr>
        </p:nvSpPr>
        <p:spPr>
          <a:xfrm>
            <a:off x="584200" y="1435503"/>
            <a:ext cx="11018520" cy="947952"/>
          </a:xfrm>
        </p:spPr>
        <p:txBody>
          <a:bodyPr vert="horz" wrap="square" lIns="0" tIns="0" rIns="0" bIns="0" rtlCol="0" anchor="t">
            <a:spAutoFit/>
          </a:bodyPr>
          <a:lstStyle/>
          <a:p>
            <a:r>
              <a:rPr lang="en-US" dirty="0">
                <a:cs typeface="Segoe UI"/>
              </a:rPr>
              <a:t>How would we find the largest number (max)?</a:t>
            </a:r>
          </a:p>
          <a:p>
            <a:r>
              <a:rPr lang="en-US" dirty="0">
                <a:cs typeface="Segoe UI"/>
              </a:rPr>
              <a:t>How about the smallest (min)?</a:t>
            </a:r>
          </a:p>
        </p:txBody>
      </p:sp>
    </p:spTree>
    <p:extLst>
      <p:ext uri="{BB962C8B-B14F-4D97-AF65-F5344CB8AC3E}">
        <p14:creationId xmlns:p14="http://schemas.microsoft.com/office/powerpoint/2010/main" val="237101790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Pseudocode</a:t>
            </a:r>
          </a:p>
        </p:txBody>
      </p:sp>
      <p:sp>
        <p:nvSpPr>
          <p:cNvPr id="3" name="Content Placeholder 2"/>
          <p:cNvSpPr>
            <a:spLocks noGrp="1"/>
          </p:cNvSpPr>
          <p:nvPr>
            <p:ph idx="1"/>
          </p:nvPr>
        </p:nvSpPr>
        <p:spPr/>
        <p:txBody>
          <a:bodyPr/>
          <a:lstStyle/>
          <a:p>
            <a:pPr marL="0" indent="0">
              <a:buNone/>
            </a:pPr>
            <a:r>
              <a:rPr lang="en-US">
                <a:latin typeface="Courier New" panose="02070309020205020404" pitchFamily="49" charset="0"/>
                <a:cs typeface="Courier New" panose="02070309020205020404" pitchFamily="49" charset="0"/>
              </a:rPr>
              <a:t>for (all numbers to compare){</a:t>
            </a:r>
          </a:p>
          <a:p>
            <a:pPr marL="0" indent="0">
              <a:buNone/>
            </a:pPr>
            <a:endParaRPr lang="en-US">
              <a:latin typeface="Courier New" panose="02070309020205020404" pitchFamily="49" charset="0"/>
              <a:cs typeface="Courier New" panose="02070309020205020404" pitchFamily="49" charset="0"/>
            </a:endParaRPr>
          </a:p>
          <a:p>
            <a:pPr marL="0" indent="0">
              <a:buNone/>
            </a:pPr>
            <a:r>
              <a:rPr lang="en-US">
                <a:latin typeface="Courier New" panose="02070309020205020404" pitchFamily="49" charset="0"/>
                <a:cs typeface="Courier New" panose="02070309020205020404" pitchFamily="49" charset="0"/>
              </a:rPr>
              <a:t>	obtain “next” with scanner</a:t>
            </a:r>
          </a:p>
          <a:p>
            <a:pPr marL="0" indent="0">
              <a:buNone/>
            </a:pPr>
            <a:r>
              <a:rPr lang="en-US">
                <a:latin typeface="Courier New" panose="02070309020205020404" pitchFamily="49" charset="0"/>
                <a:cs typeface="Courier New" panose="02070309020205020404" pitchFamily="49" charset="0"/>
              </a:rPr>
              <a:t>	if (next &gt; max) {   or 	if(next &lt; min){</a:t>
            </a:r>
          </a:p>
          <a:p>
            <a:pPr marL="0" indent="0">
              <a:buNone/>
            </a:pPr>
            <a:r>
              <a:rPr lang="en-US">
                <a:latin typeface="Courier New" panose="02070309020205020404" pitchFamily="49" charset="0"/>
                <a:cs typeface="Courier New" panose="02070309020205020404" pitchFamily="49" charset="0"/>
              </a:rPr>
              <a:t>	max = next 				min = next</a:t>
            </a:r>
          </a:p>
          <a:p>
            <a:endParaRPr lang="en-US">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91520214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Writing the program:</a:t>
            </a:r>
          </a:p>
        </p:txBody>
      </p:sp>
      <p:sp>
        <p:nvSpPr>
          <p:cNvPr id="3" name="Content Placeholder 2"/>
          <p:cNvSpPr>
            <a:spLocks noGrp="1"/>
          </p:cNvSpPr>
          <p:nvPr>
            <p:ph idx="1"/>
          </p:nvPr>
        </p:nvSpPr>
        <p:spPr/>
        <p:txBody>
          <a:bodyPr>
            <a:normAutofit/>
          </a:bodyPr>
          <a:lstStyle/>
          <a:p>
            <a:pPr marL="0" indent="0">
              <a:buNone/>
            </a:pPr>
            <a:r>
              <a:rPr lang="en-US" sz="2400">
                <a:latin typeface="Courier New" panose="02070309020205020404" pitchFamily="49" charset="0"/>
                <a:cs typeface="Courier New" panose="02070309020205020404" pitchFamily="49" charset="0"/>
              </a:rPr>
              <a:t>Use a whiteboard or type it out up on the screen!</a:t>
            </a:r>
          </a:p>
        </p:txBody>
      </p:sp>
    </p:spTree>
    <p:custDataLst>
      <p:tags r:id="rId1"/>
    </p:custDataLst>
    <p:extLst>
      <p:ext uri="{BB962C8B-B14F-4D97-AF65-F5344CB8AC3E}">
        <p14:creationId xmlns:p14="http://schemas.microsoft.com/office/powerpoint/2010/main" val="2538512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3384" y="1969478"/>
            <a:ext cx="11024941" cy="3139321"/>
          </a:xfrm>
          <a:prstGeom prst="rect">
            <a:avLst/>
          </a:prstGeom>
          <a:noFill/>
        </p:spPr>
        <p:txBody>
          <a:bodyPr wrap="none" rtlCol="0">
            <a:spAutoFit/>
          </a:bodyPr>
          <a:lstStyle/>
          <a:p>
            <a:r>
              <a:rPr lang="en-US" sz="3000"/>
              <a:t>13. Consider the following code segment:   </a:t>
            </a:r>
          </a:p>
          <a:p>
            <a:endParaRPr lang="en-US"/>
          </a:p>
          <a:p>
            <a:r>
              <a:rPr lang="en-US">
                <a:latin typeface="Courier New" panose="02070309020205020404" pitchFamily="49" charset="0"/>
                <a:cs typeface="Courier New" panose="02070309020205020404" pitchFamily="49" charset="0"/>
              </a:rPr>
              <a:t>for (</a:t>
            </a:r>
            <a:r>
              <a:rPr lang="en-US" err="1">
                <a:latin typeface="Courier New" panose="02070309020205020404" pitchFamily="49" charset="0"/>
                <a:cs typeface="Courier New" panose="02070309020205020404" pitchFamily="49" charset="0"/>
              </a:rPr>
              <a:t>int</a:t>
            </a: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 1;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&lt;= 3;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a:t>
            </a:r>
          </a:p>
          <a:p>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System.out.println</a:t>
            </a:r>
            <a:r>
              <a:rPr lang="en-US">
                <a:latin typeface="Courier New" panose="02070309020205020404" pitchFamily="49" charset="0"/>
                <a:cs typeface="Courier New" panose="02070309020205020404" pitchFamily="49" charset="0"/>
              </a:rPr>
              <a:t>("Hey");</a:t>
            </a:r>
          </a:p>
          <a:p>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System.out.println</a:t>
            </a:r>
            <a:r>
              <a:rPr lang="en-US">
                <a:latin typeface="Courier New" panose="02070309020205020404" pitchFamily="49" charset="0"/>
                <a:cs typeface="Courier New" panose="02070309020205020404" pitchFamily="49" charset="0"/>
              </a:rPr>
              <a:t>("</a:t>
            </a:r>
            <a:r>
              <a:rPr lang="en-US" err="1">
                <a:latin typeface="Courier New" panose="02070309020205020404" pitchFamily="49" charset="0"/>
                <a:cs typeface="Courier New" panose="02070309020205020404" pitchFamily="49" charset="0"/>
              </a:rPr>
              <a:t>ya</a:t>
            </a:r>
            <a:r>
              <a:rPr lang="en-US">
                <a:latin typeface="Courier New" panose="02070309020205020404" pitchFamily="49" charset="0"/>
                <a:cs typeface="Courier New" panose="02070309020205020404" pitchFamily="49" charset="0"/>
              </a:rPr>
              <a:t>!");</a:t>
            </a:r>
          </a:p>
          <a:p>
            <a:endParaRPr lang="en-US"/>
          </a:p>
          <a:p>
            <a:endParaRPr lang="en-US"/>
          </a:p>
          <a:p>
            <a:r>
              <a:rPr lang="en-US" sz="2400"/>
              <a:t>What is output when this code segment is executed?  Hint: curly braces { } are missing. </a:t>
            </a:r>
          </a:p>
          <a:p>
            <a:endParaRPr lang="en-US"/>
          </a:p>
          <a:p>
            <a:endParaRPr lang="en-US"/>
          </a:p>
        </p:txBody>
      </p:sp>
    </p:spTree>
    <p:custDataLst>
      <p:tags r:id="rId1"/>
    </p:custDataLst>
    <p:extLst>
      <p:ext uri="{BB962C8B-B14F-4D97-AF65-F5344CB8AC3E}">
        <p14:creationId xmlns:p14="http://schemas.microsoft.com/office/powerpoint/2010/main" val="965835917"/>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53439"/>
            <a:ext cx="9144000" cy="2387600"/>
          </a:xfrm>
        </p:spPr>
        <p:txBody>
          <a:bodyPr/>
          <a:lstStyle/>
          <a:p>
            <a:r>
              <a:rPr lang="en-US"/>
              <a:t>Worksheet</a:t>
            </a:r>
          </a:p>
        </p:txBody>
      </p:sp>
    </p:spTree>
    <p:custDataLst>
      <p:tags r:id="rId1"/>
    </p:custDataLst>
    <p:extLst>
      <p:ext uri="{BB962C8B-B14F-4D97-AF65-F5344CB8AC3E}">
        <p14:creationId xmlns:p14="http://schemas.microsoft.com/office/powerpoint/2010/main" val="333373656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Homework</a:t>
            </a:r>
          </a:p>
        </p:txBody>
      </p:sp>
      <p:sp>
        <p:nvSpPr>
          <p:cNvPr id="3" name="Content Placeholder 2"/>
          <p:cNvSpPr>
            <a:spLocks noGrp="1"/>
          </p:cNvSpPr>
          <p:nvPr>
            <p:ph idx="1"/>
          </p:nvPr>
        </p:nvSpPr>
        <p:spPr>
          <a:xfrm>
            <a:off x="838200" y="2057399"/>
            <a:ext cx="10670628" cy="4119563"/>
          </a:xfrm>
        </p:spPr>
        <p:txBody>
          <a:bodyPr>
            <a:normAutofit/>
          </a:bodyPr>
          <a:lstStyle/>
          <a:p>
            <a:pPr marL="0" indent="0">
              <a:buNone/>
            </a:pPr>
            <a:r>
              <a:rPr lang="en-US" sz="2600" dirty="0"/>
              <a:t>Read HW 4.2</a:t>
            </a:r>
          </a:p>
          <a:p>
            <a:pPr marL="0" indent="0">
              <a:buNone/>
            </a:pPr>
            <a:endParaRPr lang="en-US" sz="2600" dirty="0"/>
          </a:p>
          <a:p>
            <a:pPr marL="0" indent="0">
              <a:buNone/>
            </a:pPr>
            <a:r>
              <a:rPr lang="en-US" sz="2600" dirty="0"/>
              <a:t>Complete Chapter 4 Programming Project 2</a:t>
            </a:r>
          </a:p>
        </p:txBody>
      </p:sp>
    </p:spTree>
    <p:custDataLst>
      <p:tags r:id="rId1"/>
    </p:custDataLst>
    <p:extLst>
      <p:ext uri="{BB962C8B-B14F-4D97-AF65-F5344CB8AC3E}">
        <p14:creationId xmlns:p14="http://schemas.microsoft.com/office/powerpoint/2010/main" val="37340631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59980"/>
            <a:ext cx="9144000" cy="2387600"/>
          </a:xfrm>
        </p:spPr>
        <p:txBody>
          <a:bodyPr/>
          <a:lstStyle/>
          <a:p>
            <a:r>
              <a:rPr lang="en-US"/>
              <a:t>While Loops</a:t>
            </a:r>
          </a:p>
        </p:txBody>
      </p:sp>
      <p:sp>
        <p:nvSpPr>
          <p:cNvPr id="3" name="Subtitle 2"/>
          <p:cNvSpPr>
            <a:spLocks noGrp="1"/>
          </p:cNvSpPr>
          <p:nvPr>
            <p:ph type="subTitle" idx="1"/>
          </p:nvPr>
        </p:nvSpPr>
        <p:spPr>
          <a:xfrm>
            <a:off x="1524000" y="3939655"/>
            <a:ext cx="9144000" cy="1655762"/>
          </a:xfrm>
        </p:spPr>
        <p:txBody>
          <a:bodyPr/>
          <a:lstStyle/>
          <a:p>
            <a:r>
              <a:rPr lang="en-US"/>
              <a:t>[ 3.13 ] [ Today’s Date ] [ Instructor Name ]</a:t>
            </a:r>
          </a:p>
        </p:txBody>
      </p:sp>
    </p:spTree>
    <p:custDataLst>
      <p:tags r:id="rId1"/>
    </p:custDataLst>
    <p:extLst>
      <p:ext uri="{BB962C8B-B14F-4D97-AF65-F5344CB8AC3E}">
        <p14:creationId xmlns:p14="http://schemas.microsoft.com/office/powerpoint/2010/main" val="146551492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16826"/>
            <a:ext cx="9144000" cy="2387600"/>
          </a:xfrm>
        </p:spPr>
        <p:txBody>
          <a:bodyPr>
            <a:normAutofit/>
          </a:bodyPr>
          <a:lstStyle/>
          <a:p>
            <a:r>
              <a:rPr lang="en-US" sz="4800"/>
              <a:t>Pseudocode for </a:t>
            </a:r>
            <a:r>
              <a:rPr lang="en-US" sz="4800" err="1"/>
              <a:t>Pokemon</a:t>
            </a:r>
            <a:r>
              <a:rPr lang="en-US" sz="4800"/>
              <a:t> Damage</a:t>
            </a:r>
          </a:p>
        </p:txBody>
      </p:sp>
    </p:spTree>
    <p:custDataLst>
      <p:tags r:id="rId1"/>
    </p:custDataLst>
    <p:extLst>
      <p:ext uri="{BB962C8B-B14F-4D97-AF65-F5344CB8AC3E}">
        <p14:creationId xmlns:p14="http://schemas.microsoft.com/office/powerpoint/2010/main" val="346221200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Categories of loops</a:t>
            </a:r>
          </a:p>
        </p:txBody>
      </p:sp>
      <p:sp>
        <p:nvSpPr>
          <p:cNvPr id="3" name="Content Placeholder 2"/>
          <p:cNvSpPr>
            <a:spLocks noGrp="1"/>
          </p:cNvSpPr>
          <p:nvPr>
            <p:ph idx="1"/>
          </p:nvPr>
        </p:nvSpPr>
        <p:spPr/>
        <p:txBody>
          <a:bodyPr/>
          <a:lstStyle/>
          <a:p>
            <a:pPr marL="0" indent="0">
              <a:buNone/>
            </a:pPr>
            <a:r>
              <a:rPr lang="en-US" b="1"/>
              <a:t>definite loops: </a:t>
            </a:r>
            <a:r>
              <a:rPr lang="en-US"/>
              <a:t>Executes a known number of times.</a:t>
            </a:r>
            <a:endParaRPr lang="en-US" b="1"/>
          </a:p>
          <a:p>
            <a:r>
              <a:rPr lang="en-US"/>
              <a:t>e.g. </a:t>
            </a:r>
            <a:r>
              <a:rPr lang="en-US">
                <a:latin typeface="Courier New" panose="02070309020205020404" pitchFamily="49" charset="0"/>
                <a:cs typeface="Courier New" panose="02070309020205020404" pitchFamily="49" charset="0"/>
              </a:rPr>
              <a:t>for</a:t>
            </a:r>
            <a:r>
              <a:rPr lang="en-US"/>
              <a:t> loops</a:t>
            </a:r>
          </a:p>
          <a:p>
            <a:pPr lvl="1"/>
            <a:r>
              <a:rPr lang="en-US"/>
              <a:t>Print “hello” 10 times.</a:t>
            </a:r>
          </a:p>
          <a:p>
            <a:pPr lvl="1"/>
            <a:r>
              <a:rPr lang="en-US"/>
              <a:t>Find all the prime numbers up to integer n.</a:t>
            </a:r>
          </a:p>
          <a:p>
            <a:pPr lvl="1"/>
            <a:r>
              <a:rPr lang="en-US"/>
              <a:t>Print each odd number between 5 and 127.</a:t>
            </a:r>
          </a:p>
          <a:p>
            <a:pPr marL="0" indent="0">
              <a:buNone/>
            </a:pPr>
            <a:r>
              <a:rPr lang="en-US" b="1"/>
              <a:t>indefinite loops: </a:t>
            </a:r>
            <a:r>
              <a:rPr lang="en-US"/>
              <a:t>One where the number of times it’s run is not known.</a:t>
            </a:r>
          </a:p>
          <a:p>
            <a:pPr lvl="1"/>
            <a:r>
              <a:rPr lang="en-US"/>
              <a:t>Prompts the user until they type a non-negative number.</a:t>
            </a:r>
          </a:p>
          <a:p>
            <a:pPr lvl="1"/>
            <a:r>
              <a:rPr lang="en-US"/>
              <a:t>Print random numbers until a prime number is printed.</a:t>
            </a:r>
          </a:p>
          <a:p>
            <a:pPr lvl="1"/>
            <a:r>
              <a:rPr lang="en-US"/>
              <a:t>Repeat until the user types “q” to quit.</a:t>
            </a:r>
          </a:p>
        </p:txBody>
      </p:sp>
    </p:spTree>
    <p:custDataLst>
      <p:tags r:id="rId1"/>
    </p:custDataLst>
    <p:extLst>
      <p:ext uri="{BB962C8B-B14F-4D97-AF65-F5344CB8AC3E}">
        <p14:creationId xmlns:p14="http://schemas.microsoft.com/office/powerpoint/2010/main" val="91713891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a:t>
            </a:r>
            <a:r>
              <a:rPr lang="en-US">
                <a:latin typeface="Courier New" panose="02070309020205020404" pitchFamily="49" charset="0"/>
                <a:cs typeface="Courier New" panose="02070309020205020404" pitchFamily="49" charset="0"/>
              </a:rPr>
              <a:t>while</a:t>
            </a:r>
            <a:r>
              <a:rPr lang="en-US"/>
              <a:t> loop:</a:t>
            </a:r>
          </a:p>
        </p:txBody>
      </p:sp>
      <p:sp>
        <p:nvSpPr>
          <p:cNvPr id="3" name="Content Placeholder 2"/>
          <p:cNvSpPr>
            <a:spLocks noGrp="1"/>
          </p:cNvSpPr>
          <p:nvPr>
            <p:ph idx="1"/>
          </p:nvPr>
        </p:nvSpPr>
        <p:spPr>
          <a:xfrm>
            <a:off x="584200" y="1435503"/>
            <a:ext cx="10693400" cy="1612749"/>
          </a:xfrm>
        </p:spPr>
        <p:txBody>
          <a:bodyPr>
            <a:noAutofit/>
          </a:bodyPr>
          <a:lstStyle/>
          <a:p>
            <a:pPr marL="0" indent="0">
              <a:buNone/>
            </a:pPr>
            <a:r>
              <a:rPr lang="en-US" sz="2000" dirty="0">
                <a:latin typeface="Courier New" panose="02070309020205020404" pitchFamily="49" charset="0"/>
                <a:cs typeface="Courier New" panose="02070309020205020404" pitchFamily="49" charset="0"/>
              </a:rPr>
              <a:t>while</a:t>
            </a:r>
            <a:r>
              <a:rPr lang="en-US" sz="2000" dirty="0"/>
              <a:t> loop : Repeatedly executes its body as long as the test is true.</a:t>
            </a:r>
          </a:p>
          <a:p>
            <a:pPr marL="0" indent="0">
              <a:buNone/>
            </a:pPr>
            <a:r>
              <a:rPr lang="en-US" sz="2000" dirty="0">
                <a:latin typeface="Courier New" panose="02070309020205020404" pitchFamily="49" charset="0"/>
                <a:cs typeface="Courier New" panose="02070309020205020404" pitchFamily="49" charset="0"/>
              </a:rPr>
              <a:t>	</a:t>
            </a:r>
          </a:p>
          <a:p>
            <a:pPr marL="0" indent="0">
              <a:buNone/>
            </a:pPr>
            <a:r>
              <a:rPr lang="en-US" sz="2000" dirty="0">
                <a:latin typeface="Courier New" panose="02070309020205020404" pitchFamily="49" charset="0"/>
                <a:cs typeface="Courier New" panose="02070309020205020404" pitchFamily="49" charset="0"/>
              </a:rPr>
              <a:t>while (test) {</a:t>
            </a:r>
          </a:p>
          <a:p>
            <a:pPr marL="0" indent="0">
              <a:buNone/>
            </a:pPr>
            <a:r>
              <a:rPr lang="en-US" sz="2000" dirty="0">
                <a:latin typeface="Courier New" panose="02070309020205020404" pitchFamily="49" charset="0"/>
                <a:cs typeface="Courier New" panose="02070309020205020404" pitchFamily="49" charset="0"/>
              </a:rPr>
              <a:t>		</a:t>
            </a:r>
            <a:r>
              <a:rPr lang="en-US" sz="2000" b="1" dirty="0">
                <a:cs typeface="Courier New" panose="02070309020205020404" pitchFamily="49" charset="0"/>
              </a:rPr>
              <a:t>statements(s);</a:t>
            </a:r>
          </a:p>
          <a:p>
            <a:pPr marL="0" indent="0">
              <a:buNone/>
            </a:pPr>
            <a:r>
              <a:rPr lang="en-US" sz="2000" dirty="0">
                <a:latin typeface="Courier New" panose="02070309020205020404" pitchFamily="49" charset="0"/>
                <a:cs typeface="Courier New" panose="02070309020205020404" pitchFamily="49" charset="0"/>
              </a:rPr>
              <a:t>	}</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a:cs typeface="Courier New" panose="02070309020205020404" pitchFamily="49" charset="0"/>
              </a:rPr>
              <a:t>Example:</a:t>
            </a:r>
          </a:p>
          <a:p>
            <a:pPr marL="0" indent="0">
              <a:buNone/>
            </a:pPr>
            <a:r>
              <a:rPr lang="en-US" sz="2000" dirty="0">
                <a:cs typeface="Courier New" panose="02070309020205020404" pitchFamily="49" charset="0"/>
              </a:rPr>
              <a:t>	</a:t>
            </a:r>
            <a:r>
              <a:rPr lang="en-US" sz="2000" dirty="0">
                <a:latin typeface="Courier New" panose="02070309020205020404" pitchFamily="49" charset="0"/>
                <a:cs typeface="Courier New" panose="02070309020205020404" pitchFamily="49" charset="0"/>
              </a:rPr>
              <a:t>int num = 1;</a:t>
            </a:r>
          </a:p>
          <a:p>
            <a:pPr marL="0" indent="0">
              <a:buNone/>
            </a:pPr>
            <a:r>
              <a:rPr lang="en-US" sz="2000" dirty="0">
                <a:latin typeface="Courier New" panose="02070309020205020404" pitchFamily="49" charset="0"/>
                <a:cs typeface="Courier New" panose="02070309020205020404" pitchFamily="49" charset="0"/>
              </a:rPr>
              <a:t>	while (num &lt;= 200) {</a:t>
            </a:r>
          </a:p>
          <a:p>
            <a:pPr marL="0" indent="0">
              <a:buNone/>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System.out.print</a:t>
            </a:r>
            <a:r>
              <a:rPr lang="en-US" sz="2000" dirty="0">
                <a:latin typeface="Courier New" panose="02070309020205020404" pitchFamily="49" charset="0"/>
                <a:cs typeface="Courier New" panose="02070309020205020404" pitchFamily="49" charset="0"/>
              </a:rPr>
              <a:t>(num + “ ”);</a:t>
            </a:r>
          </a:p>
          <a:p>
            <a:pPr marL="0" indent="0">
              <a:buNone/>
            </a:pPr>
            <a:r>
              <a:rPr lang="en-US" sz="2000" dirty="0">
                <a:latin typeface="Courier New" panose="02070309020205020404" pitchFamily="49" charset="0"/>
                <a:cs typeface="Courier New" panose="02070309020205020404" pitchFamily="49" charset="0"/>
              </a:rPr>
              <a:t>		num = num * 2;</a:t>
            </a:r>
          </a:p>
          <a:p>
            <a:pPr marL="0" indent="0">
              <a:buNone/>
            </a:pPr>
            <a:r>
              <a:rPr lang="en-US" sz="2000" dirty="0">
                <a:latin typeface="Courier New" panose="02070309020205020404" pitchFamily="49" charset="0"/>
                <a:cs typeface="Courier New" panose="02070309020205020404" pitchFamily="49" charset="0"/>
              </a:rPr>
              <a:t>	}</a:t>
            </a:r>
          </a:p>
        </p:txBody>
      </p:sp>
    </p:spTree>
    <p:custDataLst>
      <p:tags r:id="rId1"/>
    </p:custDataLst>
    <p:extLst>
      <p:ext uri="{BB962C8B-B14F-4D97-AF65-F5344CB8AC3E}">
        <p14:creationId xmlns:p14="http://schemas.microsoft.com/office/powerpoint/2010/main" val="184244541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839788" y="1934381"/>
            <a:ext cx="5157787" cy="823912"/>
          </a:xfrm>
        </p:spPr>
        <p:txBody>
          <a:bodyPr/>
          <a:lstStyle/>
          <a:p>
            <a:pPr algn="ctr"/>
            <a:r>
              <a:rPr lang="en-US"/>
              <a:t>while loop</a:t>
            </a:r>
          </a:p>
        </p:txBody>
      </p:sp>
      <p:sp>
        <p:nvSpPr>
          <p:cNvPr id="6" name="Content Placeholder 5"/>
          <p:cNvSpPr>
            <a:spLocks noGrp="1"/>
          </p:cNvSpPr>
          <p:nvPr>
            <p:ph sz="half" idx="2"/>
          </p:nvPr>
        </p:nvSpPr>
        <p:spPr>
          <a:xfrm>
            <a:off x="839788" y="3052689"/>
            <a:ext cx="5157787" cy="3136974"/>
          </a:xfrm>
        </p:spPr>
        <p:txBody>
          <a:bodyPr>
            <a:normAutofit/>
          </a:bodyPr>
          <a:lstStyle/>
          <a:p>
            <a:pPr marL="0" indent="0">
              <a:buNone/>
            </a:pPr>
            <a:r>
              <a:rPr lang="en-US" sz="2400" err="1">
                <a:latin typeface="Courier New" panose="02070309020205020404" pitchFamily="49" charset="0"/>
                <a:cs typeface="Courier New" panose="02070309020205020404" pitchFamily="49" charset="0"/>
              </a:rPr>
              <a:t>int</a:t>
            </a:r>
            <a:r>
              <a:rPr lang="en-US" sz="2400">
                <a:latin typeface="Courier New" panose="02070309020205020404" pitchFamily="49" charset="0"/>
                <a:cs typeface="Courier New" panose="02070309020205020404" pitchFamily="49" charset="0"/>
              </a:rPr>
              <a:t> </a:t>
            </a:r>
            <a:r>
              <a:rPr lang="en-US" sz="2400" err="1">
                <a:latin typeface="Courier New" panose="02070309020205020404" pitchFamily="49" charset="0"/>
                <a:cs typeface="Courier New" panose="02070309020205020404" pitchFamily="49" charset="0"/>
              </a:rPr>
              <a:t>i</a:t>
            </a:r>
            <a:r>
              <a:rPr lang="en-US" sz="2400">
                <a:latin typeface="Courier New" panose="02070309020205020404" pitchFamily="49" charset="0"/>
                <a:cs typeface="Courier New" panose="02070309020205020404" pitchFamily="49" charset="0"/>
              </a:rPr>
              <a:t> = 0;</a:t>
            </a:r>
          </a:p>
          <a:p>
            <a:pPr marL="0" indent="0">
              <a:buNone/>
            </a:pPr>
            <a:r>
              <a:rPr lang="en-US" sz="2400">
                <a:latin typeface="Courier New" panose="02070309020205020404" pitchFamily="49" charset="0"/>
                <a:cs typeface="Courier New" panose="02070309020205020404" pitchFamily="49" charset="0"/>
              </a:rPr>
              <a:t>while (</a:t>
            </a:r>
            <a:r>
              <a:rPr lang="en-US" sz="2400" err="1">
                <a:latin typeface="Courier New" panose="02070309020205020404" pitchFamily="49" charset="0"/>
                <a:cs typeface="Courier New" panose="02070309020205020404" pitchFamily="49" charset="0"/>
              </a:rPr>
              <a:t>i</a:t>
            </a:r>
            <a:r>
              <a:rPr lang="en-US" sz="2400">
                <a:latin typeface="Courier New" panose="02070309020205020404" pitchFamily="49" charset="0"/>
                <a:cs typeface="Courier New" panose="02070309020205020404" pitchFamily="49" charset="0"/>
              </a:rPr>
              <a:t> &lt; 10) {</a:t>
            </a:r>
          </a:p>
          <a:p>
            <a:pPr marL="0" indent="0">
              <a:buNone/>
            </a:pPr>
            <a:r>
              <a:rPr lang="en-US" sz="2400">
                <a:latin typeface="Courier New" panose="02070309020205020404" pitchFamily="49" charset="0"/>
                <a:cs typeface="Courier New" panose="02070309020205020404" pitchFamily="49" charset="0"/>
              </a:rPr>
              <a:t>	</a:t>
            </a:r>
            <a:r>
              <a:rPr lang="en-US" sz="2400" err="1">
                <a:latin typeface="Courier New" panose="02070309020205020404" pitchFamily="49" charset="0"/>
                <a:cs typeface="Courier New" panose="02070309020205020404" pitchFamily="49" charset="0"/>
              </a:rPr>
              <a:t>System.out.println</a:t>
            </a:r>
            <a:r>
              <a:rPr lang="en-US" sz="2400">
                <a:latin typeface="Courier New" panose="02070309020205020404" pitchFamily="49" charset="0"/>
                <a:cs typeface="Courier New" panose="02070309020205020404" pitchFamily="49" charset="0"/>
              </a:rPr>
              <a:t>(</a:t>
            </a:r>
            <a:r>
              <a:rPr lang="en-US" sz="2400" err="1">
                <a:latin typeface="Courier New" panose="02070309020205020404" pitchFamily="49" charset="0"/>
                <a:cs typeface="Courier New" panose="02070309020205020404" pitchFamily="49" charset="0"/>
              </a:rPr>
              <a:t>i</a:t>
            </a:r>
            <a:r>
              <a:rPr lang="en-US" sz="2400">
                <a:latin typeface="Courier New" panose="02070309020205020404" pitchFamily="49" charset="0"/>
                <a:cs typeface="Courier New" panose="02070309020205020404" pitchFamily="49" charset="0"/>
              </a:rPr>
              <a:t>);</a:t>
            </a:r>
          </a:p>
          <a:p>
            <a:pPr marL="0" indent="0">
              <a:buNone/>
            </a:pPr>
            <a:r>
              <a:rPr lang="en-US" sz="2400">
                <a:latin typeface="Courier New" panose="02070309020205020404" pitchFamily="49" charset="0"/>
                <a:cs typeface="Courier New" panose="02070309020205020404" pitchFamily="49" charset="0"/>
              </a:rPr>
              <a:t>	</a:t>
            </a:r>
            <a:r>
              <a:rPr lang="en-US" sz="2400" err="1">
                <a:latin typeface="Courier New" panose="02070309020205020404" pitchFamily="49" charset="0"/>
                <a:cs typeface="Courier New" panose="02070309020205020404" pitchFamily="49" charset="0"/>
              </a:rPr>
              <a:t>i</a:t>
            </a:r>
            <a:r>
              <a:rPr lang="en-US" sz="2400">
                <a:latin typeface="Courier New" panose="02070309020205020404" pitchFamily="49" charset="0"/>
                <a:cs typeface="Courier New" panose="02070309020205020404" pitchFamily="49" charset="0"/>
              </a:rPr>
              <a:t>++;</a:t>
            </a:r>
          </a:p>
          <a:p>
            <a:pPr marL="0" indent="0">
              <a:buNone/>
            </a:pPr>
            <a:r>
              <a:rPr lang="en-US" sz="2400">
                <a:latin typeface="Courier New" panose="02070309020205020404" pitchFamily="49" charset="0"/>
                <a:cs typeface="Courier New" panose="02070309020205020404" pitchFamily="49" charset="0"/>
              </a:rPr>
              <a:t>}</a:t>
            </a:r>
          </a:p>
        </p:txBody>
      </p:sp>
      <p:sp>
        <p:nvSpPr>
          <p:cNvPr id="7" name="Text Placeholder 6"/>
          <p:cNvSpPr>
            <a:spLocks noGrp="1"/>
          </p:cNvSpPr>
          <p:nvPr>
            <p:ph type="body" sz="quarter" idx="3"/>
          </p:nvPr>
        </p:nvSpPr>
        <p:spPr>
          <a:xfrm>
            <a:off x="6172200" y="1934381"/>
            <a:ext cx="5183188" cy="823912"/>
          </a:xfrm>
        </p:spPr>
        <p:txBody>
          <a:bodyPr/>
          <a:lstStyle/>
          <a:p>
            <a:pPr algn="ctr"/>
            <a:r>
              <a:rPr lang="en-US"/>
              <a:t>for loop</a:t>
            </a:r>
          </a:p>
        </p:txBody>
      </p:sp>
      <p:sp>
        <p:nvSpPr>
          <p:cNvPr id="8" name="Content Placeholder 7"/>
          <p:cNvSpPr>
            <a:spLocks noGrp="1"/>
          </p:cNvSpPr>
          <p:nvPr>
            <p:ph sz="quarter" idx="4"/>
          </p:nvPr>
        </p:nvSpPr>
        <p:spPr>
          <a:xfrm>
            <a:off x="6172200" y="3052689"/>
            <a:ext cx="5822576" cy="3136974"/>
          </a:xfrm>
        </p:spPr>
        <p:txBody>
          <a:bodyPr>
            <a:normAutofit/>
          </a:bodyPr>
          <a:lstStyle/>
          <a:p>
            <a:pPr marL="0" indent="0">
              <a:buNone/>
            </a:pPr>
            <a:r>
              <a:rPr lang="en-US" sz="2400">
                <a:latin typeface="Courier New" panose="02070309020205020404" pitchFamily="49" charset="0"/>
                <a:cs typeface="Courier New" panose="02070309020205020404" pitchFamily="49" charset="0"/>
              </a:rPr>
              <a:t>for (</a:t>
            </a:r>
            <a:r>
              <a:rPr lang="en-US" sz="2400" err="1">
                <a:latin typeface="Courier New" panose="02070309020205020404" pitchFamily="49" charset="0"/>
                <a:cs typeface="Courier New" panose="02070309020205020404" pitchFamily="49" charset="0"/>
              </a:rPr>
              <a:t>int</a:t>
            </a:r>
            <a:r>
              <a:rPr lang="en-US" sz="2400">
                <a:latin typeface="Courier New" panose="02070309020205020404" pitchFamily="49" charset="0"/>
                <a:cs typeface="Courier New" panose="02070309020205020404" pitchFamily="49" charset="0"/>
              </a:rPr>
              <a:t> </a:t>
            </a:r>
            <a:r>
              <a:rPr lang="en-US" sz="2400" err="1">
                <a:latin typeface="Courier New" panose="02070309020205020404" pitchFamily="49" charset="0"/>
                <a:cs typeface="Courier New" panose="02070309020205020404" pitchFamily="49" charset="0"/>
              </a:rPr>
              <a:t>i</a:t>
            </a:r>
            <a:r>
              <a:rPr lang="en-US" sz="2400">
                <a:latin typeface="Courier New" panose="02070309020205020404" pitchFamily="49" charset="0"/>
                <a:cs typeface="Courier New" panose="02070309020205020404" pitchFamily="49" charset="0"/>
              </a:rPr>
              <a:t> = 0; </a:t>
            </a:r>
            <a:r>
              <a:rPr lang="en-US" sz="2400" err="1">
                <a:latin typeface="Courier New" panose="02070309020205020404" pitchFamily="49" charset="0"/>
                <a:cs typeface="Courier New" panose="02070309020205020404" pitchFamily="49" charset="0"/>
              </a:rPr>
              <a:t>i</a:t>
            </a:r>
            <a:r>
              <a:rPr lang="en-US" sz="2400">
                <a:latin typeface="Courier New" panose="02070309020205020404" pitchFamily="49" charset="0"/>
                <a:cs typeface="Courier New" panose="02070309020205020404" pitchFamily="49" charset="0"/>
              </a:rPr>
              <a:t> &lt; 10; </a:t>
            </a:r>
            <a:r>
              <a:rPr lang="en-US" sz="2400" err="1">
                <a:latin typeface="Courier New" panose="02070309020205020404" pitchFamily="49" charset="0"/>
                <a:cs typeface="Courier New" panose="02070309020205020404" pitchFamily="49" charset="0"/>
              </a:rPr>
              <a:t>i</a:t>
            </a:r>
            <a:r>
              <a:rPr lang="en-US" sz="2400">
                <a:latin typeface="Courier New" panose="02070309020205020404" pitchFamily="49" charset="0"/>
                <a:cs typeface="Courier New" panose="02070309020205020404" pitchFamily="49" charset="0"/>
              </a:rPr>
              <a:t>++) {</a:t>
            </a:r>
          </a:p>
          <a:p>
            <a:pPr marL="0" indent="0">
              <a:buNone/>
            </a:pPr>
            <a:r>
              <a:rPr lang="en-US" sz="2400">
                <a:latin typeface="Courier New" panose="02070309020205020404" pitchFamily="49" charset="0"/>
                <a:cs typeface="Courier New" panose="02070309020205020404" pitchFamily="49" charset="0"/>
              </a:rPr>
              <a:t>	</a:t>
            </a:r>
            <a:r>
              <a:rPr lang="en-US" sz="2400" err="1">
                <a:latin typeface="Courier New" panose="02070309020205020404" pitchFamily="49" charset="0"/>
                <a:cs typeface="Courier New" panose="02070309020205020404" pitchFamily="49" charset="0"/>
              </a:rPr>
              <a:t>System.out.println</a:t>
            </a:r>
            <a:r>
              <a:rPr lang="en-US" sz="2400">
                <a:latin typeface="Courier New" panose="02070309020205020404" pitchFamily="49" charset="0"/>
                <a:cs typeface="Courier New" panose="02070309020205020404" pitchFamily="49" charset="0"/>
              </a:rPr>
              <a:t>(</a:t>
            </a:r>
            <a:r>
              <a:rPr lang="en-US" sz="2400" err="1">
                <a:latin typeface="Courier New" panose="02070309020205020404" pitchFamily="49" charset="0"/>
                <a:cs typeface="Courier New" panose="02070309020205020404" pitchFamily="49" charset="0"/>
              </a:rPr>
              <a:t>i</a:t>
            </a:r>
            <a:r>
              <a:rPr lang="en-US" sz="2400">
                <a:latin typeface="Courier New" panose="02070309020205020404" pitchFamily="49" charset="0"/>
                <a:cs typeface="Courier New" panose="02070309020205020404" pitchFamily="49" charset="0"/>
              </a:rPr>
              <a:t>);</a:t>
            </a:r>
          </a:p>
          <a:p>
            <a:pPr marL="0" indent="0">
              <a:buNone/>
            </a:pPr>
            <a:r>
              <a:rPr lang="en-US" sz="2400">
                <a:latin typeface="Courier New" panose="02070309020205020404" pitchFamily="49" charset="0"/>
                <a:cs typeface="Courier New" panose="02070309020205020404" pitchFamily="49" charset="0"/>
              </a:rPr>
              <a:t>}</a:t>
            </a:r>
          </a:p>
        </p:txBody>
      </p:sp>
      <p:sp>
        <p:nvSpPr>
          <p:cNvPr id="9" name="TextBox 8"/>
          <p:cNvSpPr txBox="1"/>
          <p:nvPr/>
        </p:nvSpPr>
        <p:spPr>
          <a:xfrm>
            <a:off x="3242616" y="808988"/>
            <a:ext cx="5859168" cy="830997"/>
          </a:xfrm>
          <a:prstGeom prst="rect">
            <a:avLst/>
          </a:prstGeom>
          <a:noFill/>
        </p:spPr>
        <p:txBody>
          <a:bodyPr wrap="none" rtlCol="0">
            <a:spAutoFit/>
          </a:bodyPr>
          <a:lstStyle/>
          <a:p>
            <a:r>
              <a:rPr lang="en-US" sz="4800">
                <a:latin typeface="+mj-lt"/>
              </a:rPr>
              <a:t>What’s the difference?</a:t>
            </a:r>
          </a:p>
        </p:txBody>
      </p:sp>
    </p:spTree>
    <p:custDataLst>
      <p:tags r:id="rId1"/>
    </p:custDataLst>
    <p:extLst>
      <p:ext uri="{BB962C8B-B14F-4D97-AF65-F5344CB8AC3E}">
        <p14:creationId xmlns:p14="http://schemas.microsoft.com/office/powerpoint/2010/main" val="216530298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Think-pair-share:</a:t>
            </a:r>
          </a:p>
        </p:txBody>
      </p:sp>
      <p:sp>
        <p:nvSpPr>
          <p:cNvPr id="3" name="Content Placeholder 2"/>
          <p:cNvSpPr>
            <a:spLocks noGrp="1"/>
          </p:cNvSpPr>
          <p:nvPr>
            <p:ph idx="1"/>
          </p:nvPr>
        </p:nvSpPr>
        <p:spPr>
          <a:xfrm>
            <a:off x="584200" y="1435503"/>
            <a:ext cx="10292347" cy="1612749"/>
          </a:xfrm>
        </p:spPr>
        <p:txBody>
          <a:bodyPr>
            <a:noAutofit/>
          </a:bodyPr>
          <a:lstStyle/>
          <a:p>
            <a:pPr marL="0" indent="0">
              <a:buNone/>
            </a:pPr>
            <a:r>
              <a:rPr lang="en-US" sz="2000" dirty="0"/>
              <a:t>How many times does this loop execute? </a:t>
            </a:r>
          </a:p>
          <a:p>
            <a:pPr marL="0" indent="0">
              <a:buNone/>
            </a:pPr>
            <a:r>
              <a:rPr lang="en-US" sz="2000" dirty="0"/>
              <a:t>What is the output?</a:t>
            </a:r>
          </a:p>
          <a:p>
            <a:pPr marL="0" indent="0">
              <a:buNone/>
            </a:pPr>
            <a:r>
              <a:rPr lang="en-US" sz="2000" dirty="0"/>
              <a:t>Try to rewrite this loop as a for loop.</a:t>
            </a:r>
          </a:p>
          <a:p>
            <a:pPr marL="0" indent="0">
              <a:buNone/>
            </a:pPr>
            <a:endParaRPr lang="en-US" sz="2000" dirty="0"/>
          </a:p>
          <a:p>
            <a:pPr marL="0" indent="0">
              <a:buNone/>
            </a:pPr>
            <a:r>
              <a:rPr lang="en-US" sz="2000" dirty="0">
                <a:latin typeface="Courier New" panose="02070309020205020404" pitchFamily="49" charset="0"/>
                <a:cs typeface="Courier New" panose="02070309020205020404" pitchFamily="49" charset="0"/>
              </a:rPr>
              <a:t>int n = 91;</a:t>
            </a:r>
          </a:p>
          <a:p>
            <a:pPr marL="0" indent="0">
              <a:buNone/>
            </a:pPr>
            <a:r>
              <a:rPr lang="en-US" sz="2000" dirty="0">
                <a:latin typeface="Courier New" panose="02070309020205020404" pitchFamily="49" charset="0"/>
                <a:cs typeface="Courier New" panose="02070309020205020404" pitchFamily="49" charset="0"/>
              </a:rPr>
              <a:t>int factor = 2;</a:t>
            </a:r>
          </a:p>
          <a:p>
            <a:pPr marL="0" indent="0">
              <a:buNone/>
            </a:pPr>
            <a:r>
              <a:rPr lang="en-US" sz="2000" dirty="0">
                <a:latin typeface="Courier New" panose="02070309020205020404" pitchFamily="49" charset="0"/>
                <a:cs typeface="Courier New" panose="02070309020205020404" pitchFamily="49" charset="0"/>
              </a:rPr>
              <a:t>while (n % factor != 0) {</a:t>
            </a:r>
          </a:p>
          <a:p>
            <a:pPr marL="0" indent="0">
              <a:buNone/>
            </a:pPr>
            <a:r>
              <a:rPr lang="en-US" sz="2000" dirty="0">
                <a:latin typeface="Courier New" panose="02070309020205020404" pitchFamily="49" charset="0"/>
                <a:cs typeface="Courier New" panose="02070309020205020404" pitchFamily="49" charset="0"/>
              </a:rPr>
              <a:t>	factor++;</a:t>
            </a:r>
          </a:p>
          <a:p>
            <a:pPr marL="0" indent="0">
              <a:buNone/>
            </a:pPr>
            <a:r>
              <a:rPr lang="en-US" sz="2000" dirty="0">
                <a:latin typeface="Courier New" panose="02070309020205020404" pitchFamily="49" charset="0"/>
                <a:cs typeface="Courier New" panose="02070309020205020404" pitchFamily="49" charset="0"/>
              </a:rPr>
              <a:t>}</a:t>
            </a:r>
          </a:p>
          <a:p>
            <a:pPr marL="0" indent="0">
              <a:buNone/>
            </a:pPr>
            <a:r>
              <a:rPr lang="en-US" sz="2000" dirty="0" err="1">
                <a:latin typeface="Courier New" panose="02070309020205020404" pitchFamily="49" charset="0"/>
                <a:cs typeface="Courier New" panose="02070309020205020404" pitchFamily="49" charset="0"/>
              </a:rPr>
              <a:t>System.out.println</a:t>
            </a:r>
            <a:r>
              <a:rPr lang="en-US" sz="2000" dirty="0">
                <a:latin typeface="Courier New" panose="02070309020205020404" pitchFamily="49" charset="0"/>
                <a:cs typeface="Courier New" panose="02070309020205020404" pitchFamily="49" charset="0"/>
              </a:rPr>
              <a:t>(“First factor is “ + factor);</a:t>
            </a:r>
          </a:p>
        </p:txBody>
      </p:sp>
    </p:spTree>
    <p:custDataLst>
      <p:tags r:id="rId1"/>
    </p:custDataLst>
    <p:extLst>
      <p:ext uri="{BB962C8B-B14F-4D97-AF65-F5344CB8AC3E}">
        <p14:creationId xmlns:p14="http://schemas.microsoft.com/office/powerpoint/2010/main" val="416364239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Practice Problem</a:t>
            </a:r>
          </a:p>
        </p:txBody>
      </p:sp>
      <p:sp>
        <p:nvSpPr>
          <p:cNvPr id="3" name="Content Placeholder 2"/>
          <p:cNvSpPr>
            <a:spLocks noGrp="1"/>
          </p:cNvSpPr>
          <p:nvPr>
            <p:ph idx="1"/>
          </p:nvPr>
        </p:nvSpPr>
        <p:spPr/>
        <p:txBody>
          <a:bodyPr/>
          <a:lstStyle/>
          <a:p>
            <a:pPr marL="0" indent="0">
              <a:buNone/>
            </a:pPr>
            <a:r>
              <a:rPr lang="en-US"/>
              <a:t>Work on the following practice problems:</a:t>
            </a:r>
          </a:p>
          <a:p>
            <a:r>
              <a:rPr lang="en-US"/>
              <a:t>Self-Check 5.1: </a:t>
            </a:r>
            <a:r>
              <a:rPr lang="en-US" err="1"/>
              <a:t>whileLoops</a:t>
            </a:r>
            <a:endParaRPr lang="en-US"/>
          </a:p>
          <a:p>
            <a:r>
              <a:rPr lang="en-US"/>
              <a:t>Self-Check 5.2: </a:t>
            </a:r>
            <a:r>
              <a:rPr lang="en-US" err="1"/>
              <a:t>forToWhile</a:t>
            </a:r>
            <a:endParaRPr lang="en-US"/>
          </a:p>
          <a:p>
            <a:r>
              <a:rPr lang="en-US"/>
              <a:t>Self-Check 5.3: whileLoopMystery1</a:t>
            </a:r>
          </a:p>
          <a:p>
            <a:r>
              <a:rPr lang="en-US"/>
              <a:t>Self-Check 5.4: whileLoopMystery2</a:t>
            </a:r>
          </a:p>
          <a:p>
            <a:pPr marL="0" indent="0">
              <a:buNone/>
            </a:pPr>
            <a:r>
              <a:rPr lang="en-US"/>
              <a:t>If there’s extra time, work on “</a:t>
            </a:r>
            <a:r>
              <a:rPr lang="en-US" err="1"/>
              <a:t>gcd</a:t>
            </a:r>
            <a:r>
              <a:rPr lang="en-US"/>
              <a:t>”</a:t>
            </a:r>
          </a:p>
        </p:txBody>
      </p:sp>
    </p:spTree>
    <p:custDataLst>
      <p:tags r:id="rId1"/>
    </p:custDataLst>
    <p:extLst>
      <p:ext uri="{BB962C8B-B14F-4D97-AF65-F5344CB8AC3E}">
        <p14:creationId xmlns:p14="http://schemas.microsoft.com/office/powerpoint/2010/main" val="140760740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Homework</a:t>
            </a:r>
          </a:p>
        </p:txBody>
      </p:sp>
      <p:sp>
        <p:nvSpPr>
          <p:cNvPr id="3" name="Content Placeholder 2"/>
          <p:cNvSpPr>
            <a:spLocks noGrp="1"/>
          </p:cNvSpPr>
          <p:nvPr>
            <p:ph idx="1"/>
          </p:nvPr>
        </p:nvSpPr>
        <p:spPr>
          <a:xfrm>
            <a:off x="838200" y="2057399"/>
            <a:ext cx="10670628" cy="4119563"/>
          </a:xfrm>
        </p:spPr>
        <p:txBody>
          <a:bodyPr>
            <a:normAutofit/>
          </a:bodyPr>
          <a:lstStyle/>
          <a:p>
            <a:pPr marL="0" indent="0">
              <a:buNone/>
            </a:pPr>
            <a:r>
              <a:rPr lang="en-US" sz="2600" dirty="0"/>
              <a:t>Read HW 5.1 (skip “do/while loops”)</a:t>
            </a:r>
          </a:p>
          <a:p>
            <a:pPr marL="0" indent="0">
              <a:buNone/>
            </a:pPr>
            <a:endParaRPr lang="en-US" sz="2600" dirty="0"/>
          </a:p>
          <a:p>
            <a:pPr marL="0" indent="0">
              <a:buNone/>
            </a:pPr>
            <a:r>
              <a:rPr lang="en-US" sz="2600" dirty="0"/>
              <a:t>Complete Chapter 5 self-check questions 1 – 4 an exercise 2</a:t>
            </a:r>
          </a:p>
        </p:txBody>
      </p:sp>
    </p:spTree>
    <p:custDataLst>
      <p:tags r:id="rId1"/>
    </p:custDataLst>
    <p:extLst>
      <p:ext uri="{BB962C8B-B14F-4D97-AF65-F5344CB8AC3E}">
        <p14:creationId xmlns:p14="http://schemas.microsoft.com/office/powerpoint/2010/main" val="4096395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9317" y="520504"/>
            <a:ext cx="9929193" cy="6186309"/>
          </a:xfrm>
          <a:prstGeom prst="rect">
            <a:avLst/>
          </a:prstGeom>
          <a:noFill/>
        </p:spPr>
        <p:txBody>
          <a:bodyPr wrap="none" rtlCol="0">
            <a:spAutoFit/>
          </a:bodyPr>
          <a:lstStyle/>
          <a:p>
            <a:r>
              <a:rPr lang="en-US" sz="3000"/>
              <a:t>14. Consider the following complete program:  </a:t>
            </a:r>
          </a:p>
          <a:p>
            <a:endParaRPr lang="en-US"/>
          </a:p>
          <a:p>
            <a:r>
              <a:rPr lang="en-US">
                <a:latin typeface="Courier New" panose="02070309020205020404" pitchFamily="49" charset="0"/>
                <a:cs typeface="Courier New" panose="02070309020205020404" pitchFamily="49" charset="0"/>
              </a:rPr>
              <a:t>public class </a:t>
            </a:r>
            <a:r>
              <a:rPr lang="en-US" err="1">
                <a:latin typeface="Courier New" panose="02070309020205020404" pitchFamily="49" charset="0"/>
                <a:cs typeface="Courier New" panose="02070309020205020404" pitchFamily="49" charset="0"/>
              </a:rPr>
              <a:t>MyStars</a:t>
            </a:r>
            <a:r>
              <a:rPr lang="en-US">
                <a:latin typeface="Courier New" panose="02070309020205020404" pitchFamily="49" charset="0"/>
                <a:cs typeface="Courier New" panose="02070309020205020404" pitchFamily="49" charset="0"/>
              </a:rPr>
              <a:t> {   </a:t>
            </a:r>
          </a:p>
          <a:p>
            <a:r>
              <a:rPr lang="en-US">
                <a:latin typeface="Courier New" panose="02070309020205020404" pitchFamily="49" charset="0"/>
                <a:cs typeface="Courier New" panose="02070309020205020404" pitchFamily="49" charset="0"/>
              </a:rPr>
              <a:t>     public static void </a:t>
            </a:r>
            <a:r>
              <a:rPr lang="en-US" err="1">
                <a:latin typeface="Courier New" panose="02070309020205020404" pitchFamily="49" charset="0"/>
                <a:cs typeface="Courier New" panose="02070309020205020404" pitchFamily="49" charset="0"/>
              </a:rPr>
              <a:t>printStar</a:t>
            </a:r>
            <a:r>
              <a:rPr lang="en-US">
                <a:latin typeface="Courier New" panose="02070309020205020404" pitchFamily="49" charset="0"/>
                <a:cs typeface="Courier New" panose="02070309020205020404" pitchFamily="49" charset="0"/>
              </a:rPr>
              <a:t>() {   </a:t>
            </a:r>
          </a:p>
          <a:p>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System.out.println</a:t>
            </a:r>
            <a:r>
              <a:rPr lang="en-US">
                <a:latin typeface="Courier New" panose="02070309020205020404" pitchFamily="49" charset="0"/>
                <a:cs typeface="Courier New" panose="02070309020205020404" pitchFamily="49" charset="0"/>
              </a:rPr>
              <a:t>(" * "); </a:t>
            </a:r>
          </a:p>
          <a:p>
            <a:r>
              <a:rPr lang="en-US">
                <a:latin typeface="Courier New" panose="02070309020205020404" pitchFamily="49" charset="0"/>
                <a:cs typeface="Courier New" panose="02070309020205020404" pitchFamily="49" charset="0"/>
              </a:rPr>
              <a:t>     }   </a:t>
            </a:r>
          </a:p>
          <a:p>
            <a:r>
              <a:rPr lang="en-US">
                <a:latin typeface="Courier New" panose="02070309020205020404" pitchFamily="49" charset="0"/>
                <a:cs typeface="Courier New" panose="02070309020205020404" pitchFamily="49" charset="0"/>
              </a:rPr>
              <a:t>     public static void </a:t>
            </a:r>
            <a:r>
              <a:rPr lang="en-US" err="1">
                <a:latin typeface="Courier New" panose="02070309020205020404" pitchFamily="49" charset="0"/>
                <a:cs typeface="Courier New" panose="02070309020205020404" pitchFamily="49" charset="0"/>
              </a:rPr>
              <a:t>loopStars</a:t>
            </a:r>
            <a:r>
              <a:rPr lang="en-US">
                <a:latin typeface="Courier New" panose="02070309020205020404" pitchFamily="49" charset="0"/>
                <a:cs typeface="Courier New" panose="02070309020205020404" pitchFamily="49" charset="0"/>
              </a:rPr>
              <a:t>() {</a:t>
            </a:r>
          </a:p>
          <a:p>
            <a:r>
              <a:rPr lang="en-US">
                <a:latin typeface="Courier New" panose="02070309020205020404" pitchFamily="49" charset="0"/>
                <a:cs typeface="Courier New" panose="02070309020205020404" pitchFamily="49" charset="0"/>
              </a:rPr>
              <a:t>          for (</a:t>
            </a:r>
            <a:r>
              <a:rPr lang="en-US" err="1">
                <a:latin typeface="Courier New" panose="02070309020205020404" pitchFamily="49" charset="0"/>
                <a:cs typeface="Courier New" panose="02070309020205020404" pitchFamily="49" charset="0"/>
              </a:rPr>
              <a:t>int</a:t>
            </a: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 0;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&lt; 2;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    </a:t>
            </a:r>
          </a:p>
          <a:p>
            <a:r>
              <a:rPr lang="en-US">
                <a:latin typeface="Courier New" panose="02070309020205020404" pitchFamily="49" charset="0"/>
                <a:cs typeface="Courier New" panose="02070309020205020404" pitchFamily="49" charset="0"/>
              </a:rPr>
              <a:t>	        for (</a:t>
            </a:r>
            <a:r>
              <a:rPr lang="en-US" err="1">
                <a:latin typeface="Courier New" panose="02070309020205020404" pitchFamily="49" charset="0"/>
                <a:cs typeface="Courier New" panose="02070309020205020404" pitchFamily="49" charset="0"/>
              </a:rPr>
              <a:t>int</a:t>
            </a:r>
            <a:r>
              <a:rPr lang="en-US">
                <a:latin typeface="Courier New" panose="02070309020205020404" pitchFamily="49" charset="0"/>
                <a:cs typeface="Courier New" panose="02070309020205020404" pitchFamily="49" charset="0"/>
              </a:rPr>
              <a:t> j = 1; j &lt;=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j++</a:t>
            </a:r>
            <a:r>
              <a:rPr lang="en-US">
                <a:latin typeface="Courier New" panose="02070309020205020404" pitchFamily="49" charset="0"/>
                <a:cs typeface="Courier New" panose="02070309020205020404" pitchFamily="49" charset="0"/>
              </a:rPr>
              <a:t>) {</a:t>
            </a:r>
          </a:p>
          <a:p>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printStar</a:t>
            </a:r>
            <a:r>
              <a:rPr lang="en-US">
                <a:latin typeface="Courier New" panose="02070309020205020404" pitchFamily="49" charset="0"/>
                <a:cs typeface="Courier New" panose="02070309020205020404" pitchFamily="49" charset="0"/>
              </a:rPr>
              <a:t>();    </a:t>
            </a:r>
          </a:p>
          <a:p>
            <a:r>
              <a:rPr lang="en-US">
                <a:latin typeface="Courier New" panose="02070309020205020404" pitchFamily="49" charset="0"/>
                <a:cs typeface="Courier New" panose="02070309020205020404" pitchFamily="49" charset="0"/>
              </a:rPr>
              <a:t>		 }   </a:t>
            </a:r>
          </a:p>
          <a:p>
            <a:r>
              <a:rPr lang="en-US">
                <a:latin typeface="Courier New" panose="02070309020205020404" pitchFamily="49" charset="0"/>
                <a:cs typeface="Courier New" panose="02070309020205020404" pitchFamily="49" charset="0"/>
              </a:rPr>
              <a:t>	   }  	</a:t>
            </a:r>
          </a:p>
          <a:p>
            <a:r>
              <a:rPr lang="en-US">
                <a:latin typeface="Courier New" panose="02070309020205020404" pitchFamily="49" charset="0"/>
                <a:cs typeface="Courier New" panose="02070309020205020404" pitchFamily="49" charset="0"/>
              </a:rPr>
              <a:t>     }	   </a:t>
            </a:r>
          </a:p>
          <a:p>
            <a:endParaRPr lang="en-US">
              <a:latin typeface="Courier New" panose="02070309020205020404" pitchFamily="49" charset="0"/>
              <a:cs typeface="Courier New" panose="02070309020205020404" pitchFamily="49" charset="0"/>
            </a:endParaRPr>
          </a:p>
          <a:p>
            <a:r>
              <a:rPr lang="en-US">
                <a:latin typeface="Courier New" panose="02070309020205020404" pitchFamily="49" charset="0"/>
                <a:cs typeface="Courier New" panose="02070309020205020404" pitchFamily="49" charset="0"/>
              </a:rPr>
              <a:t>     public static void main(String[] </a:t>
            </a:r>
            <a:r>
              <a:rPr lang="en-US" err="1">
                <a:latin typeface="Courier New" panose="02070309020205020404" pitchFamily="49" charset="0"/>
                <a:cs typeface="Courier New" panose="02070309020205020404" pitchFamily="49" charset="0"/>
              </a:rPr>
              <a:t>args</a:t>
            </a:r>
            <a:r>
              <a:rPr lang="en-US">
                <a:latin typeface="Courier New" panose="02070309020205020404" pitchFamily="49" charset="0"/>
                <a:cs typeface="Courier New" panose="02070309020205020404" pitchFamily="49" charset="0"/>
              </a:rPr>
              <a:t>) {</a:t>
            </a:r>
          </a:p>
          <a:p>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loopStars</a:t>
            </a:r>
            <a:r>
              <a:rPr lang="en-US">
                <a:latin typeface="Courier New" panose="02070309020205020404" pitchFamily="49" charset="0"/>
                <a:cs typeface="Courier New" panose="02070309020205020404" pitchFamily="49" charset="0"/>
              </a:rPr>
              <a:t>();  </a:t>
            </a:r>
          </a:p>
          <a:p>
            <a:r>
              <a:rPr lang="en-US">
                <a:latin typeface="Courier New" panose="02070309020205020404" pitchFamily="49" charset="0"/>
                <a:cs typeface="Courier New" panose="02070309020205020404" pitchFamily="49" charset="0"/>
              </a:rPr>
              <a:t>     } </a:t>
            </a:r>
          </a:p>
          <a:p>
            <a:r>
              <a:rPr lang="en-US">
                <a:latin typeface="Courier New" panose="02070309020205020404" pitchFamily="49" charset="0"/>
                <a:cs typeface="Courier New" panose="02070309020205020404" pitchFamily="49" charset="0"/>
              </a:rPr>
              <a:t>} </a:t>
            </a:r>
          </a:p>
          <a:p>
            <a:endParaRPr lang="en-US">
              <a:latin typeface="Courier New" panose="02070309020205020404" pitchFamily="49" charset="0"/>
              <a:cs typeface="Courier New" panose="02070309020205020404" pitchFamily="49" charset="0"/>
            </a:endParaRPr>
          </a:p>
          <a:p>
            <a:r>
              <a:rPr lang="en-US" sz="2400"/>
              <a:t>How many stars  *  are printed to the console when this program is executed? </a:t>
            </a:r>
          </a:p>
          <a:p>
            <a:endParaRPr lang="en-US"/>
          </a:p>
        </p:txBody>
      </p:sp>
      <p:sp>
        <p:nvSpPr>
          <p:cNvPr id="3" name="TextBox 2"/>
          <p:cNvSpPr txBox="1"/>
          <p:nvPr/>
        </p:nvSpPr>
        <p:spPr>
          <a:xfrm>
            <a:off x="9580100" y="2459496"/>
            <a:ext cx="1293944" cy="2308324"/>
          </a:xfrm>
          <a:prstGeom prst="rect">
            <a:avLst/>
          </a:prstGeom>
          <a:noFill/>
        </p:spPr>
        <p:txBody>
          <a:bodyPr wrap="none" rtlCol="0">
            <a:spAutoFit/>
          </a:bodyPr>
          <a:lstStyle/>
          <a:p>
            <a:pPr marL="342900" indent="-342900">
              <a:buAutoNum type="alphaUcParenBoth"/>
            </a:pPr>
            <a:r>
              <a:rPr lang="it-IT" sz="2400"/>
              <a:t>None </a:t>
            </a:r>
          </a:p>
          <a:p>
            <a:r>
              <a:rPr lang="it-IT" sz="2400"/>
              <a:t>(B) 1 </a:t>
            </a:r>
          </a:p>
          <a:p>
            <a:r>
              <a:rPr lang="it-IT" sz="2400"/>
              <a:t>(C) 2 </a:t>
            </a:r>
          </a:p>
          <a:p>
            <a:r>
              <a:rPr lang="it-IT" sz="2400"/>
              <a:t>(D) 6 </a:t>
            </a:r>
          </a:p>
          <a:p>
            <a:r>
              <a:rPr lang="it-IT" sz="2400"/>
              <a:t>(E) 10 </a:t>
            </a:r>
          </a:p>
          <a:p>
            <a:endParaRPr lang="en-US" sz="2400"/>
          </a:p>
        </p:txBody>
      </p:sp>
    </p:spTree>
    <p:custDataLst>
      <p:tags r:id="rId1"/>
    </p:custDataLst>
    <p:extLst>
      <p:ext uri="{BB962C8B-B14F-4D97-AF65-F5344CB8AC3E}">
        <p14:creationId xmlns:p14="http://schemas.microsoft.com/office/powerpoint/2010/main" val="2232341221"/>
      </p:ext>
    </p:extLst>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59980"/>
            <a:ext cx="9144000" cy="2387600"/>
          </a:xfrm>
        </p:spPr>
        <p:txBody>
          <a:bodyPr/>
          <a:lstStyle/>
          <a:p>
            <a:r>
              <a:rPr lang="en-US"/>
              <a:t>Random Numbers</a:t>
            </a:r>
          </a:p>
        </p:txBody>
      </p:sp>
      <p:sp>
        <p:nvSpPr>
          <p:cNvPr id="3" name="Subtitle 2"/>
          <p:cNvSpPr>
            <a:spLocks noGrp="1"/>
          </p:cNvSpPr>
          <p:nvPr>
            <p:ph type="subTitle" idx="1"/>
          </p:nvPr>
        </p:nvSpPr>
        <p:spPr>
          <a:xfrm>
            <a:off x="1524000" y="3939655"/>
            <a:ext cx="9144000" cy="1655762"/>
          </a:xfrm>
        </p:spPr>
        <p:txBody>
          <a:bodyPr/>
          <a:lstStyle/>
          <a:p>
            <a:r>
              <a:rPr lang="en-US"/>
              <a:t>[ 3.14 ] [ Today’s Date ] [ Instructor Name ]</a:t>
            </a:r>
          </a:p>
        </p:txBody>
      </p:sp>
    </p:spTree>
    <p:custDataLst>
      <p:tags r:id="rId1"/>
    </p:custDataLst>
    <p:extLst>
      <p:ext uri="{BB962C8B-B14F-4D97-AF65-F5344CB8AC3E}">
        <p14:creationId xmlns:p14="http://schemas.microsoft.com/office/powerpoint/2010/main" val="238645078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When do we use randomization?</a:t>
            </a:r>
          </a:p>
        </p:txBody>
      </p:sp>
      <p:sp>
        <p:nvSpPr>
          <p:cNvPr id="3" name="Content Placeholder 2"/>
          <p:cNvSpPr>
            <a:spLocks noGrp="1"/>
          </p:cNvSpPr>
          <p:nvPr>
            <p:ph idx="1"/>
          </p:nvPr>
        </p:nvSpPr>
        <p:spPr/>
        <p:txBody>
          <a:bodyPr>
            <a:noAutofit/>
          </a:bodyPr>
          <a:lstStyle/>
          <a:p>
            <a:pPr marL="0" indent="0">
              <a:buNone/>
            </a:pPr>
            <a:r>
              <a:rPr lang="en-US" sz="2400"/>
              <a:t>Create an enemy that spawns after some random amount of time, but between 7 and 23 seconds.</a:t>
            </a:r>
          </a:p>
          <a:p>
            <a:pPr marL="0" indent="0">
              <a:buNone/>
            </a:pPr>
            <a:r>
              <a:rPr lang="en-US" sz="2400"/>
              <a:t> </a:t>
            </a:r>
          </a:p>
          <a:p>
            <a:pPr marL="0" indent="0">
              <a:buNone/>
            </a:pPr>
            <a:r>
              <a:rPr lang="en-US" sz="2400"/>
              <a:t>Pick a random item from a list of 100 words the user needs to guess in Hangman</a:t>
            </a:r>
          </a:p>
          <a:p>
            <a:pPr marL="0" indent="0">
              <a:buNone/>
            </a:pPr>
            <a:r>
              <a:rPr lang="en-US" sz="2400"/>
              <a:t> </a:t>
            </a:r>
          </a:p>
          <a:p>
            <a:pPr marL="0" indent="0">
              <a:buNone/>
            </a:pPr>
            <a:r>
              <a:rPr lang="en-US" sz="2400"/>
              <a:t>Create a new username between 6 and 10 characters picking randomly what each character is, from lower/capital letters and numbers.</a:t>
            </a:r>
          </a:p>
          <a:p>
            <a:pPr marL="0" indent="0">
              <a:buNone/>
            </a:pPr>
            <a:r>
              <a:rPr lang="en-US" sz="2400"/>
              <a:t> </a:t>
            </a:r>
          </a:p>
          <a:p>
            <a:pPr marL="0" indent="0">
              <a:buNone/>
            </a:pPr>
            <a:r>
              <a:rPr lang="en-US" sz="2400"/>
              <a:t>Make a ball bounce, but not precisely, by adding random angles to the bounce.</a:t>
            </a:r>
          </a:p>
          <a:p>
            <a:endParaRPr lang="en-US" sz="2400"/>
          </a:p>
        </p:txBody>
      </p:sp>
    </p:spTree>
    <p:custDataLst>
      <p:tags r:id="rId1"/>
    </p:custDataLst>
    <p:extLst>
      <p:ext uri="{BB962C8B-B14F-4D97-AF65-F5344CB8AC3E}">
        <p14:creationId xmlns:p14="http://schemas.microsoft.com/office/powerpoint/2010/main" val="108311160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Let’s make some random numbers:</a:t>
            </a:r>
          </a:p>
        </p:txBody>
      </p:sp>
      <p:sp>
        <p:nvSpPr>
          <p:cNvPr id="3" name="Content Placeholder 2"/>
          <p:cNvSpPr>
            <a:spLocks noGrp="1"/>
          </p:cNvSpPr>
          <p:nvPr>
            <p:ph idx="1"/>
          </p:nvPr>
        </p:nvSpPr>
        <p:spPr/>
        <p:txBody>
          <a:bodyPr/>
          <a:lstStyle/>
          <a:p>
            <a:pPr marL="0" indent="0">
              <a:buNone/>
            </a:pPr>
            <a:r>
              <a:rPr lang="en-US"/>
              <a:t>How do we make a random object?</a:t>
            </a:r>
          </a:p>
        </p:txBody>
      </p:sp>
    </p:spTree>
    <p:custDataLst>
      <p:tags r:id="rId1"/>
    </p:custDataLst>
    <p:extLst>
      <p:ext uri="{BB962C8B-B14F-4D97-AF65-F5344CB8AC3E}">
        <p14:creationId xmlns:p14="http://schemas.microsoft.com/office/powerpoint/2010/main" val="209375608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Let’s make some random numbers:</a:t>
            </a:r>
          </a:p>
        </p:txBody>
      </p:sp>
      <p:sp>
        <p:nvSpPr>
          <p:cNvPr id="3" name="Content Placeholder 2"/>
          <p:cNvSpPr>
            <a:spLocks noGrp="1"/>
          </p:cNvSpPr>
          <p:nvPr>
            <p:ph idx="1"/>
          </p:nvPr>
        </p:nvSpPr>
        <p:spPr/>
        <p:txBody>
          <a:bodyPr/>
          <a:lstStyle/>
          <a:p>
            <a:pPr marL="0" indent="0">
              <a:buNone/>
            </a:pPr>
            <a:r>
              <a:rPr lang="en-US"/>
              <a:t>How do we make a random object?</a:t>
            </a:r>
          </a:p>
          <a:p>
            <a:pPr marL="0" indent="0">
              <a:buNone/>
            </a:pPr>
            <a:endParaRPr lang="en-US" sz="2400">
              <a:latin typeface="Courier New" panose="02070309020205020404" pitchFamily="49" charset="0"/>
              <a:cs typeface="Courier New" panose="02070309020205020404" pitchFamily="49" charset="0"/>
            </a:endParaRPr>
          </a:p>
          <a:p>
            <a:pPr marL="0" indent="0">
              <a:buNone/>
            </a:pPr>
            <a:r>
              <a:rPr lang="en-US" sz="2400">
                <a:latin typeface="Courier New" panose="02070309020205020404" pitchFamily="49" charset="0"/>
                <a:cs typeface="Courier New" panose="02070309020205020404" pitchFamily="49" charset="0"/>
              </a:rPr>
              <a:t>Random r = new Random();</a:t>
            </a:r>
          </a:p>
          <a:p>
            <a:pPr marL="0" indent="0">
              <a:buNone/>
            </a:pPr>
            <a:endParaRPr lang="en-US" sz="2400">
              <a:latin typeface="Courier New" panose="02070309020205020404" pitchFamily="49" charset="0"/>
              <a:cs typeface="Courier New" panose="02070309020205020404" pitchFamily="49" charset="0"/>
            </a:endParaRPr>
          </a:p>
          <a:p>
            <a:pPr marL="0" indent="0">
              <a:buNone/>
            </a:pPr>
            <a:endParaRPr lang="en-US" sz="2400">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213501788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Let’s make some random numbers:</a:t>
            </a:r>
          </a:p>
        </p:txBody>
      </p:sp>
      <p:sp>
        <p:nvSpPr>
          <p:cNvPr id="3" name="Content Placeholder 2"/>
          <p:cNvSpPr>
            <a:spLocks noGrp="1"/>
          </p:cNvSpPr>
          <p:nvPr>
            <p:ph idx="1"/>
          </p:nvPr>
        </p:nvSpPr>
        <p:spPr/>
        <p:txBody>
          <a:bodyPr/>
          <a:lstStyle/>
          <a:p>
            <a:pPr marL="0" indent="0">
              <a:buNone/>
            </a:pPr>
            <a:r>
              <a:rPr lang="en-US" sz="2400">
                <a:latin typeface="Courier New" panose="02070309020205020404" pitchFamily="49" charset="0"/>
                <a:cs typeface="Courier New" panose="02070309020205020404" pitchFamily="49" charset="0"/>
              </a:rPr>
              <a:t>Random r = new Random();</a:t>
            </a:r>
          </a:p>
          <a:p>
            <a:pPr marL="0" indent="0">
              <a:buNone/>
            </a:pPr>
            <a:endParaRPr lang="en-US" sz="2400">
              <a:latin typeface="Courier New" panose="02070309020205020404" pitchFamily="49" charset="0"/>
              <a:cs typeface="Courier New" panose="02070309020205020404" pitchFamily="49" charset="0"/>
            </a:endParaRPr>
          </a:p>
          <a:p>
            <a:pPr marL="0" indent="0">
              <a:buNone/>
            </a:pPr>
            <a:r>
              <a:rPr lang="en-US" sz="2400">
                <a:latin typeface="Courier New" panose="02070309020205020404" pitchFamily="49" charset="0"/>
                <a:cs typeface="Courier New" panose="02070309020205020404" pitchFamily="49" charset="0"/>
              </a:rPr>
              <a:t>result = </a:t>
            </a:r>
            <a:r>
              <a:rPr lang="en-US" sz="2400" err="1">
                <a:latin typeface="Courier New" panose="02070309020205020404" pitchFamily="49" charset="0"/>
                <a:cs typeface="Courier New" panose="02070309020205020404" pitchFamily="49" charset="0"/>
              </a:rPr>
              <a:t>r.nextInt</a:t>
            </a:r>
            <a:r>
              <a:rPr lang="en-US" sz="2400">
                <a:latin typeface="Courier New" panose="02070309020205020404" pitchFamily="49" charset="0"/>
                <a:cs typeface="Courier New" panose="02070309020205020404" pitchFamily="49" charset="0"/>
              </a:rPr>
              <a:t>(6); //Gives a number between 0 and 5</a:t>
            </a:r>
          </a:p>
          <a:p>
            <a:pPr marL="0" indent="0">
              <a:buNone/>
            </a:pPr>
            <a:endParaRPr lang="en-US" sz="2400">
              <a:latin typeface="Courier New" panose="02070309020205020404" pitchFamily="49" charset="0"/>
              <a:cs typeface="Courier New" panose="02070309020205020404" pitchFamily="49" charset="0"/>
            </a:endParaRPr>
          </a:p>
          <a:p>
            <a:pPr marL="0" indent="0">
              <a:buNone/>
            </a:pPr>
            <a:r>
              <a:rPr lang="en-US" sz="2400">
                <a:latin typeface="Courier New" panose="02070309020205020404" pitchFamily="49" charset="0"/>
                <a:cs typeface="Courier New" panose="02070309020205020404" pitchFamily="49" charset="0"/>
              </a:rPr>
              <a:t>result = </a:t>
            </a:r>
            <a:r>
              <a:rPr lang="en-US" sz="2400" err="1">
                <a:latin typeface="Courier New" panose="02070309020205020404" pitchFamily="49" charset="0"/>
                <a:cs typeface="Courier New" panose="02070309020205020404" pitchFamily="49" charset="0"/>
              </a:rPr>
              <a:t>r.nextInt</a:t>
            </a:r>
            <a:r>
              <a:rPr lang="en-US" sz="2400">
                <a:latin typeface="Courier New" panose="02070309020205020404" pitchFamily="49" charset="0"/>
                <a:cs typeface="Courier New" panose="02070309020205020404" pitchFamily="49" charset="0"/>
              </a:rPr>
              <a:t>(6) + 1; //between 1 and 6.</a:t>
            </a:r>
          </a:p>
          <a:p>
            <a:pPr marL="0" indent="0">
              <a:buNone/>
            </a:pPr>
            <a:endParaRPr lang="en-US" sz="2400">
              <a:latin typeface="Courier New" panose="02070309020205020404" pitchFamily="49" charset="0"/>
              <a:cs typeface="Courier New" panose="02070309020205020404" pitchFamily="49" charset="0"/>
            </a:endParaRPr>
          </a:p>
          <a:p>
            <a:pPr marL="0" indent="0">
              <a:buNone/>
            </a:pPr>
            <a:r>
              <a:rPr lang="en-US" sz="2400" err="1">
                <a:latin typeface="Courier New" panose="02070309020205020404" pitchFamily="49" charset="0"/>
                <a:cs typeface="Courier New" panose="02070309020205020404" pitchFamily="49" charset="0"/>
              </a:rPr>
              <a:t>System.out.println</a:t>
            </a:r>
            <a:r>
              <a:rPr lang="en-US" sz="2400">
                <a:latin typeface="Courier New" panose="02070309020205020404" pitchFamily="49" charset="0"/>
                <a:cs typeface="Courier New" panose="02070309020205020404" pitchFamily="49" charset="0"/>
              </a:rPr>
              <a:t>(“You rolled a “ + result);</a:t>
            </a:r>
          </a:p>
          <a:p>
            <a:pPr marL="0" indent="0">
              <a:buNone/>
            </a:pPr>
            <a:endParaRPr lang="en-US" sz="2400">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280244257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Think-Pair-Share</a:t>
            </a:r>
          </a:p>
        </p:txBody>
      </p:sp>
      <p:sp>
        <p:nvSpPr>
          <p:cNvPr id="3" name="Content Placeholder 2"/>
          <p:cNvSpPr>
            <a:spLocks noGrp="1"/>
          </p:cNvSpPr>
          <p:nvPr>
            <p:ph idx="1"/>
          </p:nvPr>
        </p:nvSpPr>
        <p:spPr/>
        <p:txBody>
          <a:bodyPr/>
          <a:lstStyle/>
          <a:p>
            <a:pPr marL="0" indent="0">
              <a:buNone/>
            </a:pPr>
            <a:r>
              <a:rPr lang="en-US"/>
              <a:t>Write an expression that simulates a roll of a 20 – sided dice.</a:t>
            </a:r>
          </a:p>
          <a:p>
            <a:pPr marL="0" indent="0">
              <a:buNone/>
            </a:pPr>
            <a:endParaRPr lang="en-US"/>
          </a:p>
          <a:p>
            <a:pPr marL="0" indent="0">
              <a:buNone/>
            </a:pPr>
            <a:r>
              <a:rPr lang="en-US"/>
              <a:t>Write an expression that yields a random number between 0.0 and 1.0.</a:t>
            </a:r>
          </a:p>
        </p:txBody>
      </p:sp>
      <p:pic>
        <p:nvPicPr>
          <p:cNvPr id="1028" name="Picture 4" descr="https://upload.wikimedia.org/wikipedia/commons/thumb/8/84/Twenty_sided_dice.svg/2000px-Twenty_sided_dice.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7709" y="4117180"/>
            <a:ext cx="1836581" cy="211298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34571546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Table 5.2:</a:t>
            </a:r>
          </a:p>
        </p:txBody>
      </p:sp>
      <p:sp>
        <p:nvSpPr>
          <p:cNvPr id="3" name="Content Placeholder 2"/>
          <p:cNvSpPr>
            <a:spLocks noGrp="1"/>
          </p:cNvSpPr>
          <p:nvPr>
            <p:ph idx="1"/>
          </p:nvPr>
        </p:nvSpPr>
        <p:spPr>
          <a:xfrm>
            <a:off x="584200" y="1403419"/>
            <a:ext cx="11018520" cy="3505465"/>
          </a:xfrm>
        </p:spPr>
        <p:txBody>
          <a:bodyPr>
            <a:normAutofit fontScale="77500" lnSpcReduction="20000"/>
          </a:bodyPr>
          <a:lstStyle/>
          <a:p>
            <a:pPr marL="0" indent="0">
              <a:buNone/>
            </a:pPr>
            <a:r>
              <a:rPr lang="en-US" sz="3500" dirty="0" err="1">
                <a:latin typeface="Courier New" panose="02070309020205020404" pitchFamily="49" charset="0"/>
                <a:cs typeface="Courier New" panose="02070309020205020404" pitchFamily="49" charset="0"/>
              </a:rPr>
              <a:t>nextInt</a:t>
            </a:r>
            <a:r>
              <a:rPr lang="en-US" sz="3500" dirty="0">
                <a:latin typeface="Courier New" panose="02070309020205020404" pitchFamily="49" charset="0"/>
                <a:cs typeface="Courier New" panose="02070309020205020404" pitchFamily="49" charset="0"/>
              </a:rPr>
              <a:t>() = random integer between -2^21 and (2^31 -1)</a:t>
            </a:r>
          </a:p>
          <a:p>
            <a:pPr marL="0" indent="0">
              <a:buNone/>
            </a:pPr>
            <a:r>
              <a:rPr lang="en-US" sz="3500" dirty="0" err="1">
                <a:latin typeface="Courier New" panose="02070309020205020404" pitchFamily="49" charset="0"/>
                <a:cs typeface="Courier New" panose="02070309020205020404" pitchFamily="49" charset="0"/>
              </a:rPr>
              <a:t>nextInt</a:t>
            </a:r>
            <a:r>
              <a:rPr lang="en-US" sz="3500" dirty="0">
                <a:latin typeface="Courier New" panose="02070309020205020404" pitchFamily="49" charset="0"/>
                <a:cs typeface="Courier New" panose="02070309020205020404" pitchFamily="49" charset="0"/>
              </a:rPr>
              <a:t>(max) = random integer between 0 and (max – 1)</a:t>
            </a:r>
          </a:p>
          <a:p>
            <a:pPr marL="0" indent="0">
              <a:buNone/>
            </a:pPr>
            <a:r>
              <a:rPr lang="en-US" sz="3500" dirty="0" err="1">
                <a:latin typeface="Courier New" panose="02070309020205020404" pitchFamily="49" charset="0"/>
                <a:cs typeface="Courier New" panose="02070309020205020404" pitchFamily="49" charset="0"/>
              </a:rPr>
              <a:t>nextDouble</a:t>
            </a:r>
            <a:r>
              <a:rPr lang="en-US" sz="3500" dirty="0">
                <a:latin typeface="Courier New" panose="02070309020205020404" pitchFamily="49" charset="0"/>
                <a:cs typeface="Courier New" panose="02070309020205020404" pitchFamily="49" charset="0"/>
              </a:rPr>
              <a:t>() = random real number between 0.0 and 1.0</a:t>
            </a:r>
          </a:p>
          <a:p>
            <a:pPr marL="0" indent="0">
              <a:buNone/>
            </a:pPr>
            <a:r>
              <a:rPr lang="en-US" sz="3500" dirty="0" err="1">
                <a:latin typeface="Courier New" panose="02070309020205020404" pitchFamily="49" charset="0"/>
                <a:cs typeface="Courier New" panose="02070309020205020404" pitchFamily="49" charset="0"/>
              </a:rPr>
              <a:t>nextBoolean</a:t>
            </a:r>
            <a:r>
              <a:rPr lang="en-US" sz="3500" dirty="0">
                <a:latin typeface="Courier New" panose="02070309020205020404" pitchFamily="49" charset="0"/>
                <a:cs typeface="Courier New" panose="02070309020205020404" pitchFamily="49" charset="0"/>
              </a:rPr>
              <a:t>() = random logical value of true or false</a:t>
            </a: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dirty="0">
                <a:cs typeface="Courier New" panose="02070309020205020404" pitchFamily="49" charset="0"/>
              </a:rPr>
              <a:t>Priming the loop.</a:t>
            </a:r>
          </a:p>
        </p:txBody>
      </p:sp>
    </p:spTree>
    <p:custDataLst>
      <p:tags r:id="rId1"/>
    </p:custDataLst>
    <p:extLst>
      <p:ext uri="{BB962C8B-B14F-4D97-AF65-F5344CB8AC3E}">
        <p14:creationId xmlns:p14="http://schemas.microsoft.com/office/powerpoint/2010/main" val="156552094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Practice Problems</a:t>
            </a:r>
          </a:p>
        </p:txBody>
      </p:sp>
      <p:sp>
        <p:nvSpPr>
          <p:cNvPr id="3" name="Content Placeholder 2"/>
          <p:cNvSpPr>
            <a:spLocks noGrp="1"/>
          </p:cNvSpPr>
          <p:nvPr>
            <p:ph idx="1"/>
          </p:nvPr>
        </p:nvSpPr>
        <p:spPr/>
        <p:txBody>
          <a:bodyPr/>
          <a:lstStyle/>
          <a:p>
            <a:pPr marL="0" indent="0">
              <a:buNone/>
            </a:pPr>
            <a:r>
              <a:rPr lang="en-US" dirty="0"/>
              <a:t>Work on the following practice problems:</a:t>
            </a:r>
          </a:p>
          <a:p>
            <a:r>
              <a:rPr lang="en-US" dirty="0"/>
              <a:t>Self-Check 5.5: </a:t>
            </a:r>
            <a:r>
              <a:rPr lang="en-US" dirty="0" err="1"/>
              <a:t>randomRangeABCDE</a:t>
            </a:r>
            <a:endParaRPr lang="en-US" dirty="0"/>
          </a:p>
          <a:p>
            <a:r>
              <a:rPr lang="en-US" dirty="0"/>
              <a:t>Self-Check 5.6: randomInteger0to10</a:t>
            </a:r>
          </a:p>
          <a:p>
            <a:r>
              <a:rPr lang="en-US" dirty="0"/>
              <a:t>Self-Check 5.7: randomOddInteger50to99</a:t>
            </a:r>
          </a:p>
          <a:p>
            <a:pPr marL="0" indent="0">
              <a:buNone/>
            </a:pPr>
            <a:r>
              <a:rPr lang="en-US" dirty="0"/>
              <a:t>If there’s extra time, work on </a:t>
            </a:r>
            <a:r>
              <a:rPr lang="en-US" dirty="0" err="1"/>
              <a:t>randomX</a:t>
            </a:r>
            <a:r>
              <a:rPr lang="en-US" dirty="0"/>
              <a:t> and </a:t>
            </a:r>
            <a:r>
              <a:rPr lang="en-US" dirty="0" err="1"/>
              <a:t>randomLines</a:t>
            </a:r>
            <a:r>
              <a:rPr lang="en-US" dirty="0"/>
              <a:t>.</a:t>
            </a:r>
          </a:p>
          <a:p>
            <a:pPr marL="0" indent="0">
              <a:buNone/>
            </a:pPr>
            <a:r>
              <a:rPr lang="en-US" dirty="0"/>
              <a:t>If there’s even more extra time, work on </a:t>
            </a:r>
            <a:r>
              <a:rPr lang="en-US" dirty="0" err="1"/>
              <a:t>threeHeads</a:t>
            </a:r>
            <a:r>
              <a:rPr lang="en-US" dirty="0"/>
              <a:t>.</a:t>
            </a:r>
          </a:p>
        </p:txBody>
      </p:sp>
    </p:spTree>
    <p:custDataLst>
      <p:tags r:id="rId1"/>
    </p:custDataLst>
    <p:extLst>
      <p:ext uri="{BB962C8B-B14F-4D97-AF65-F5344CB8AC3E}">
        <p14:creationId xmlns:p14="http://schemas.microsoft.com/office/powerpoint/2010/main" val="296669391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Homework</a:t>
            </a:r>
          </a:p>
        </p:txBody>
      </p:sp>
      <p:sp>
        <p:nvSpPr>
          <p:cNvPr id="3" name="Content Placeholder 2"/>
          <p:cNvSpPr>
            <a:spLocks noGrp="1"/>
          </p:cNvSpPr>
          <p:nvPr>
            <p:ph idx="1"/>
          </p:nvPr>
        </p:nvSpPr>
        <p:spPr>
          <a:xfrm>
            <a:off x="838200" y="2057399"/>
            <a:ext cx="10670628" cy="4119563"/>
          </a:xfrm>
        </p:spPr>
        <p:txBody>
          <a:bodyPr>
            <a:normAutofit/>
          </a:bodyPr>
          <a:lstStyle/>
          <a:p>
            <a:pPr marL="0" indent="0">
              <a:buNone/>
            </a:pPr>
            <a:r>
              <a:rPr lang="en-US" sz="2600" dirty="0"/>
              <a:t>Read HW 5.1 “Random Numbers”</a:t>
            </a:r>
          </a:p>
          <a:p>
            <a:pPr marL="0" indent="0">
              <a:buNone/>
            </a:pPr>
            <a:endParaRPr lang="en-US" sz="2600" dirty="0"/>
          </a:p>
          <a:p>
            <a:pPr marL="0" indent="0">
              <a:buNone/>
            </a:pPr>
            <a:r>
              <a:rPr lang="en-US" sz="2600" dirty="0"/>
              <a:t>Complete Chapter 5 programming project 1.</a:t>
            </a:r>
          </a:p>
        </p:txBody>
      </p:sp>
    </p:spTree>
    <p:custDataLst>
      <p:tags r:id="rId1"/>
    </p:custDataLst>
    <p:extLst>
      <p:ext uri="{BB962C8B-B14F-4D97-AF65-F5344CB8AC3E}">
        <p14:creationId xmlns:p14="http://schemas.microsoft.com/office/powerpoint/2010/main" val="30660584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59980"/>
            <a:ext cx="9144000" cy="2387600"/>
          </a:xfrm>
        </p:spPr>
        <p:txBody>
          <a:bodyPr/>
          <a:lstStyle/>
          <a:p>
            <a:r>
              <a:rPr lang="en-US"/>
              <a:t>Fencepost &amp; Sentinel Loops</a:t>
            </a:r>
          </a:p>
        </p:txBody>
      </p:sp>
      <p:sp>
        <p:nvSpPr>
          <p:cNvPr id="3" name="Subtitle 2"/>
          <p:cNvSpPr>
            <a:spLocks noGrp="1"/>
          </p:cNvSpPr>
          <p:nvPr>
            <p:ph type="subTitle" idx="1"/>
          </p:nvPr>
        </p:nvSpPr>
        <p:spPr>
          <a:xfrm>
            <a:off x="1524000" y="3939655"/>
            <a:ext cx="9144000" cy="1655762"/>
          </a:xfrm>
        </p:spPr>
        <p:txBody>
          <a:bodyPr/>
          <a:lstStyle/>
          <a:p>
            <a:r>
              <a:rPr lang="en-US"/>
              <a:t>[ 3.15 ] [ Today’s Date ] [ Instructor Name ]</a:t>
            </a:r>
          </a:p>
        </p:txBody>
      </p:sp>
    </p:spTree>
    <p:custDataLst>
      <p:tags r:id="rId1"/>
    </p:custDataLst>
    <p:extLst>
      <p:ext uri="{BB962C8B-B14F-4D97-AF65-F5344CB8AC3E}">
        <p14:creationId xmlns:p14="http://schemas.microsoft.com/office/powerpoint/2010/main" val="25133682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01.png"/>
          <p:cNvPicPr/>
          <p:nvPr/>
        </p:nvPicPr>
        <p:blipFill>
          <a:blip r:embed="rId3"/>
          <a:srcRect/>
          <a:stretch>
            <a:fillRect/>
          </a:stretch>
        </p:blipFill>
        <p:spPr>
          <a:xfrm>
            <a:off x="2420815" y="1476457"/>
            <a:ext cx="7440638" cy="4275188"/>
          </a:xfrm>
          <a:prstGeom prst="rect">
            <a:avLst/>
          </a:prstGeom>
          <a:ln/>
        </p:spPr>
      </p:pic>
      <p:sp>
        <p:nvSpPr>
          <p:cNvPr id="3" name="TextBox 2"/>
          <p:cNvSpPr txBox="1"/>
          <p:nvPr/>
        </p:nvSpPr>
        <p:spPr>
          <a:xfrm>
            <a:off x="998806" y="844062"/>
            <a:ext cx="10255949" cy="5632311"/>
          </a:xfrm>
          <a:prstGeom prst="rect">
            <a:avLst/>
          </a:prstGeom>
          <a:noFill/>
        </p:spPr>
        <p:txBody>
          <a:bodyPr wrap="none" rtlCol="0">
            <a:spAutoFit/>
          </a:bodyPr>
          <a:lstStyle/>
          <a:p>
            <a:r>
              <a:rPr lang="en-US" sz="3000"/>
              <a:t>15. Consider the following code segment:</a:t>
            </a:r>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r>
              <a:rPr lang="en-US" sz="2400"/>
              <a:t>						What is the </a:t>
            </a:r>
            <a:r>
              <a:rPr lang="en-US" sz="2400" i="1"/>
              <a:t>scope </a:t>
            </a:r>
            <a:r>
              <a:rPr lang="en-US" sz="2400"/>
              <a:t>for the variable x?</a:t>
            </a:r>
          </a:p>
        </p:txBody>
      </p:sp>
    </p:spTree>
    <p:custDataLst>
      <p:tags r:id="rId1"/>
    </p:custDataLst>
    <p:extLst>
      <p:ext uri="{BB962C8B-B14F-4D97-AF65-F5344CB8AC3E}">
        <p14:creationId xmlns:p14="http://schemas.microsoft.com/office/powerpoint/2010/main" val="625637318"/>
      </p:ext>
    </p:extLst>
  </p:cSld>
  <p:clrMapOvr>
    <a:masterClrMapping/>
  </p:clrMapOvr>
  <p:transition>
    <p:fad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Class activity:</a:t>
            </a:r>
          </a:p>
        </p:txBody>
      </p:sp>
      <p:sp>
        <p:nvSpPr>
          <p:cNvPr id="3" name="Content Placeholder 2"/>
          <p:cNvSpPr>
            <a:spLocks noGrp="1"/>
          </p:cNvSpPr>
          <p:nvPr>
            <p:ph idx="1"/>
          </p:nvPr>
        </p:nvSpPr>
        <p:spPr>
          <a:xfrm>
            <a:off x="584200" y="1435503"/>
            <a:ext cx="11018520" cy="1378839"/>
          </a:xfrm>
        </p:spPr>
        <p:txBody>
          <a:bodyPr vert="horz" wrap="square" lIns="0" tIns="0" rIns="0" bIns="0" rtlCol="0" anchor="t">
            <a:spAutoFit/>
          </a:bodyPr>
          <a:lstStyle/>
          <a:p>
            <a:pPr marL="0" indent="0">
              <a:buNone/>
            </a:pPr>
            <a:r>
              <a:rPr lang="en-US" dirty="0">
                <a:cs typeface="Segoe UI"/>
              </a:rPr>
              <a:t>Prepare a 5-minute lesson and a 2- to 5-minute class activity to teach a topic using this grading rubric:</a:t>
            </a:r>
          </a:p>
          <a:p>
            <a:pPr marL="0" indent="0">
              <a:buNone/>
            </a:pPr>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78157723"/>
              </p:ext>
            </p:extLst>
          </p:nvPr>
        </p:nvGraphicFramePr>
        <p:xfrm>
          <a:off x="2827020" y="3035140"/>
          <a:ext cx="6537960" cy="3287651"/>
        </p:xfrm>
        <a:graphic>
          <a:graphicData uri="http://schemas.openxmlformats.org/drawingml/2006/table">
            <a:tbl>
              <a:tblPr firstRow="1" firstCol="1" bandRow="1">
                <a:tableStyleId>{5C22544A-7EE6-4342-B048-85BDC9FD1C3A}</a:tableStyleId>
              </a:tblPr>
              <a:tblGrid>
                <a:gridCol w="1670685">
                  <a:extLst>
                    <a:ext uri="{9D8B030D-6E8A-4147-A177-3AD203B41FA5}">
                      <a16:colId xmlns:a16="http://schemas.microsoft.com/office/drawing/2014/main" val="4048889259"/>
                    </a:ext>
                  </a:extLst>
                </a:gridCol>
                <a:gridCol w="1670685">
                  <a:extLst>
                    <a:ext uri="{9D8B030D-6E8A-4147-A177-3AD203B41FA5}">
                      <a16:colId xmlns:a16="http://schemas.microsoft.com/office/drawing/2014/main" val="3476441090"/>
                    </a:ext>
                  </a:extLst>
                </a:gridCol>
                <a:gridCol w="1598295">
                  <a:extLst>
                    <a:ext uri="{9D8B030D-6E8A-4147-A177-3AD203B41FA5}">
                      <a16:colId xmlns:a16="http://schemas.microsoft.com/office/drawing/2014/main" val="2000673487"/>
                    </a:ext>
                  </a:extLst>
                </a:gridCol>
                <a:gridCol w="1598295">
                  <a:extLst>
                    <a:ext uri="{9D8B030D-6E8A-4147-A177-3AD203B41FA5}">
                      <a16:colId xmlns:a16="http://schemas.microsoft.com/office/drawing/2014/main" val="2425536375"/>
                    </a:ext>
                  </a:extLst>
                </a:gridCol>
              </a:tblGrid>
              <a:tr h="120342">
                <a:tc>
                  <a:txBody>
                    <a:bodyPr/>
                    <a:lstStyle/>
                    <a:p>
                      <a:pPr marL="0" marR="0">
                        <a:lnSpc>
                          <a:spcPct val="107000"/>
                        </a:lnSpc>
                        <a:spcBef>
                          <a:spcPts val="0"/>
                        </a:spcBef>
                        <a:spcAft>
                          <a:spcPts val="0"/>
                        </a:spcAft>
                      </a:pPr>
                      <a:r>
                        <a:rPr lang="en-US" sz="1200">
                          <a:effectLst/>
                        </a:rPr>
                        <a:t>3 pts.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2 pts.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1 pts.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0 pts.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19856440"/>
                  </a:ext>
                </a:extLst>
              </a:tr>
              <a:tr h="0">
                <a:tc>
                  <a:txBody>
                    <a:bodyPr/>
                    <a:lstStyle/>
                    <a:p>
                      <a:pPr marL="0" marR="0">
                        <a:lnSpc>
                          <a:spcPct val="107000"/>
                        </a:lnSpc>
                        <a:spcBef>
                          <a:spcPts val="0"/>
                        </a:spcBef>
                        <a:spcAft>
                          <a:spcPts val="0"/>
                        </a:spcAft>
                      </a:pPr>
                      <a:r>
                        <a:rPr lang="en-US" sz="1200">
                          <a:effectLst/>
                        </a:rPr>
                        <a:t>Presentation includes definitions and an example with proper syntax.</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Presentation includes definitions or an example with proper syntax.</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Presentation includes definitions or an example with proper syntax with one mistake.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Presentation includes definitions or an example with proper syntax with many mistakes.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76905987"/>
                  </a:ext>
                </a:extLst>
              </a:tr>
              <a:tr h="0">
                <a:tc>
                  <a:txBody>
                    <a:bodyPr/>
                    <a:lstStyle/>
                    <a:p>
                      <a:pPr marL="0" marR="0">
                        <a:lnSpc>
                          <a:spcPct val="107000"/>
                        </a:lnSpc>
                        <a:spcBef>
                          <a:spcPts val="0"/>
                        </a:spcBef>
                        <a:spcAft>
                          <a:spcPts val="0"/>
                        </a:spcAft>
                      </a:pPr>
                      <a:r>
                        <a:rPr lang="en-US" sz="1200">
                          <a:effectLst/>
                        </a:rPr>
                        <a:t>Presentation includes a non-example as helpful contrast.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Presentation includes a non-example that is marginally helpful.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Presentation includes a non-example that does not add to comprehension.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Presentation includes a non-example that adds confusion, or presentation does not include a non-example.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79052450"/>
                  </a:ext>
                </a:extLst>
              </a:tr>
              <a:tr h="0">
                <a:tc>
                  <a:txBody>
                    <a:bodyPr/>
                    <a:lstStyle/>
                    <a:p>
                      <a:pPr marL="0" marR="0">
                        <a:lnSpc>
                          <a:spcPct val="107000"/>
                        </a:lnSpc>
                        <a:spcBef>
                          <a:spcPts val="0"/>
                        </a:spcBef>
                        <a:spcAft>
                          <a:spcPts val="0"/>
                        </a:spcAft>
                      </a:pPr>
                      <a:r>
                        <a:rPr lang="en-US" sz="1200">
                          <a:effectLst/>
                        </a:rPr>
                        <a:t>Presentation includes a helpful tip that is clearly explained and concisely stated.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Presentation includes a helpful tip that is clearly explained or concisely stated.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Presentation includes a helpful tip that is not clearly explained and may include a small error.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Presentation does not include a helpful tip or hint.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86467505"/>
                  </a:ext>
                </a:extLst>
              </a:tr>
            </a:tbl>
          </a:graphicData>
        </a:graphic>
      </p:graphicFrame>
    </p:spTree>
    <p:custDataLst>
      <p:tags r:id="rId1"/>
    </p:custDataLst>
    <p:extLst>
      <p:ext uri="{BB962C8B-B14F-4D97-AF65-F5344CB8AC3E}">
        <p14:creationId xmlns:p14="http://schemas.microsoft.com/office/powerpoint/2010/main" val="305029752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Class activity:</a:t>
            </a:r>
          </a:p>
        </p:txBody>
      </p:sp>
      <p:sp>
        <p:nvSpPr>
          <p:cNvPr id="3" name="Content Placeholder 2"/>
          <p:cNvSpPr>
            <a:spLocks noGrp="1"/>
          </p:cNvSpPr>
          <p:nvPr>
            <p:ph idx="1"/>
          </p:nvPr>
        </p:nvSpPr>
        <p:spPr>
          <a:xfrm>
            <a:off x="584200" y="1435503"/>
            <a:ext cx="11018520" cy="3467427"/>
          </a:xfrm>
        </p:spPr>
        <p:txBody>
          <a:bodyPr>
            <a:normAutofit fontScale="92500" lnSpcReduction="10000"/>
          </a:bodyPr>
          <a:lstStyle/>
          <a:p>
            <a:pPr>
              <a:spcBef>
                <a:spcPts val="3000"/>
              </a:spcBef>
            </a:pPr>
            <a:r>
              <a:rPr lang="en-US" sz="2400"/>
              <a:t>Who is going to speak when?</a:t>
            </a:r>
          </a:p>
          <a:p>
            <a:pPr>
              <a:spcBef>
                <a:spcPts val="3000"/>
              </a:spcBef>
            </a:pPr>
            <a:r>
              <a:rPr lang="en-US" sz="2400"/>
              <a:t>How are you going to illustrate the flow of control?</a:t>
            </a:r>
          </a:p>
          <a:p>
            <a:pPr>
              <a:spcBef>
                <a:spcPts val="3000"/>
              </a:spcBef>
            </a:pPr>
            <a:r>
              <a:rPr lang="en-US" sz="2400"/>
              <a:t>What do you need to have up on the board to illustrate your mini-lesson and who is in charge of writing it out?</a:t>
            </a:r>
          </a:p>
          <a:p>
            <a:pPr>
              <a:spcBef>
                <a:spcPts val="3000"/>
              </a:spcBef>
            </a:pPr>
            <a:r>
              <a:rPr lang="en-US" sz="2400"/>
              <a:t>Where and how will you feature the output produced by your code segment?</a:t>
            </a:r>
          </a:p>
          <a:p>
            <a:pPr>
              <a:spcBef>
                <a:spcPts val="3000"/>
              </a:spcBef>
            </a:pPr>
            <a:r>
              <a:rPr lang="en-US" sz="2400"/>
              <a:t>What is your mini-activity going to look like?</a:t>
            </a:r>
          </a:p>
          <a:p>
            <a:pPr marL="0" indent="0">
              <a:buNone/>
            </a:pPr>
            <a:endParaRPr lang="en-US" sz="2400"/>
          </a:p>
        </p:txBody>
      </p:sp>
    </p:spTree>
    <p:custDataLst>
      <p:tags r:id="rId1"/>
    </p:custDataLst>
    <p:extLst>
      <p:ext uri="{BB962C8B-B14F-4D97-AF65-F5344CB8AC3E}">
        <p14:creationId xmlns:p14="http://schemas.microsoft.com/office/powerpoint/2010/main" val="311530737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40078"/>
            <a:ext cx="9144000" cy="2387600"/>
          </a:xfrm>
        </p:spPr>
        <p:txBody>
          <a:bodyPr/>
          <a:lstStyle/>
          <a:p>
            <a:r>
              <a:rPr lang="en-US"/>
              <a:t>Presentations</a:t>
            </a:r>
          </a:p>
        </p:txBody>
      </p:sp>
    </p:spTree>
    <p:custDataLst>
      <p:tags r:id="rId1"/>
    </p:custDataLst>
    <p:extLst>
      <p:ext uri="{BB962C8B-B14F-4D97-AF65-F5344CB8AC3E}">
        <p14:creationId xmlns:p14="http://schemas.microsoft.com/office/powerpoint/2010/main" val="359071069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Homework</a:t>
            </a:r>
          </a:p>
        </p:txBody>
      </p:sp>
      <p:sp>
        <p:nvSpPr>
          <p:cNvPr id="3" name="Content Placeholder 2"/>
          <p:cNvSpPr>
            <a:spLocks noGrp="1"/>
          </p:cNvSpPr>
          <p:nvPr>
            <p:ph idx="1"/>
          </p:nvPr>
        </p:nvSpPr>
        <p:spPr>
          <a:xfrm>
            <a:off x="838200" y="2057399"/>
            <a:ext cx="10670628" cy="4119563"/>
          </a:xfrm>
        </p:spPr>
        <p:txBody>
          <a:bodyPr vert="horz" wrap="square" lIns="0" tIns="0" rIns="0" bIns="0" rtlCol="0" anchor="t">
            <a:normAutofit/>
          </a:bodyPr>
          <a:lstStyle/>
          <a:p>
            <a:pPr marL="0" indent="0">
              <a:buNone/>
            </a:pPr>
            <a:r>
              <a:rPr lang="en-US" sz="2600" dirty="0"/>
              <a:t>Read HW 5.2</a:t>
            </a:r>
          </a:p>
          <a:p>
            <a:pPr marL="0" indent="0">
              <a:buNone/>
            </a:pPr>
            <a:endParaRPr lang="en-US" sz="2600" dirty="0"/>
          </a:p>
          <a:p>
            <a:pPr marL="0" indent="0">
              <a:buNone/>
            </a:pPr>
            <a:r>
              <a:rPr lang="en-US" sz="2600" dirty="0">
                <a:cs typeface="Segoe UI"/>
              </a:rPr>
              <a:t>Complete Chapter 5 exercises 6 and 8</a:t>
            </a:r>
          </a:p>
          <a:p>
            <a:pPr marL="0" indent="0">
              <a:buNone/>
            </a:pPr>
            <a:endParaRPr lang="en-US" sz="2600" dirty="0"/>
          </a:p>
          <a:p>
            <a:pPr marL="0" indent="0">
              <a:buNone/>
            </a:pPr>
            <a:r>
              <a:rPr lang="en-US" sz="2600" dirty="0">
                <a:cs typeface="Segoe UI"/>
              </a:rPr>
              <a:t>Summarize all your daily notes if not already done.</a:t>
            </a:r>
          </a:p>
        </p:txBody>
      </p:sp>
    </p:spTree>
    <p:custDataLst>
      <p:tags r:id="rId1"/>
    </p:custDataLst>
    <p:extLst>
      <p:ext uri="{BB962C8B-B14F-4D97-AF65-F5344CB8AC3E}">
        <p14:creationId xmlns:p14="http://schemas.microsoft.com/office/powerpoint/2010/main" val="84469504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59980"/>
            <a:ext cx="9144000" cy="2387600"/>
          </a:xfrm>
        </p:spPr>
        <p:txBody>
          <a:bodyPr/>
          <a:lstStyle/>
          <a:p>
            <a:r>
              <a:rPr lang="en-US"/>
              <a:t>Boolean Logic</a:t>
            </a:r>
          </a:p>
        </p:txBody>
      </p:sp>
      <p:sp>
        <p:nvSpPr>
          <p:cNvPr id="3" name="Subtitle 2"/>
          <p:cNvSpPr>
            <a:spLocks noGrp="1"/>
          </p:cNvSpPr>
          <p:nvPr>
            <p:ph type="subTitle" idx="1"/>
          </p:nvPr>
        </p:nvSpPr>
        <p:spPr>
          <a:xfrm>
            <a:off x="1524000" y="3939655"/>
            <a:ext cx="9144000" cy="1655762"/>
          </a:xfrm>
        </p:spPr>
        <p:txBody>
          <a:bodyPr/>
          <a:lstStyle/>
          <a:p>
            <a:r>
              <a:rPr lang="en-US"/>
              <a:t>[ 3.16 ] [ Today’s Date ] [ Instructor Name ]</a:t>
            </a:r>
          </a:p>
        </p:txBody>
      </p:sp>
    </p:spTree>
    <p:custDataLst>
      <p:tags r:id="rId1"/>
    </p:custDataLst>
    <p:extLst>
      <p:ext uri="{BB962C8B-B14F-4D97-AF65-F5344CB8AC3E}">
        <p14:creationId xmlns:p14="http://schemas.microsoft.com/office/powerpoint/2010/main" val="28021847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Segoe UI"/>
              </a:rPr>
              <a:t>What is happening in these </a:t>
            </a:r>
            <a:r>
              <a:rPr lang="en-US" i="1">
                <a:cs typeface="Segoe UI"/>
              </a:rPr>
              <a:t>conditions</a:t>
            </a:r>
            <a:r>
              <a:rPr lang="en-US">
                <a:cs typeface="Segoe UI"/>
              </a:rPr>
              <a:t>?</a:t>
            </a:r>
          </a:p>
        </p:txBody>
      </p:sp>
      <p:sp>
        <p:nvSpPr>
          <p:cNvPr id="3" name="Content Placeholder 2"/>
          <p:cNvSpPr>
            <a:spLocks noGrp="1"/>
          </p:cNvSpPr>
          <p:nvPr>
            <p:ph idx="1"/>
          </p:nvPr>
        </p:nvSpPr>
        <p:spPr/>
        <p:txBody>
          <a:bodyPr/>
          <a:lstStyle/>
          <a:p>
            <a:pPr marL="0" indent="0">
              <a:buNone/>
            </a:pPr>
            <a:r>
              <a:rPr lang="en-US">
                <a:latin typeface="Courier New" panose="02070309020205020404" pitchFamily="49" charset="0"/>
                <a:cs typeface="Courier New" panose="02070309020205020404" pitchFamily="49" charset="0"/>
              </a:rPr>
              <a:t>for (</a:t>
            </a:r>
            <a:r>
              <a:rPr lang="en-US" err="1">
                <a:latin typeface="Courier New" panose="02070309020205020404" pitchFamily="49" charset="0"/>
                <a:cs typeface="Courier New" panose="02070309020205020404" pitchFamily="49" charset="0"/>
              </a:rPr>
              <a:t>int</a:t>
            </a: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 0; </a:t>
            </a:r>
            <a:r>
              <a:rPr lang="en-US" b="1" err="1">
                <a:latin typeface="Courier New" panose="02070309020205020404" pitchFamily="49" charset="0"/>
                <a:cs typeface="Courier New" panose="02070309020205020404" pitchFamily="49" charset="0"/>
              </a:rPr>
              <a:t>i</a:t>
            </a:r>
            <a:r>
              <a:rPr lang="en-US" b="1">
                <a:latin typeface="Courier New" panose="02070309020205020404" pitchFamily="49" charset="0"/>
                <a:cs typeface="Courier New" panose="02070309020205020404" pitchFamily="49" charset="0"/>
              </a:rPr>
              <a:t> &lt; 4</a:t>
            </a: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a:t>
            </a:r>
          </a:p>
          <a:p>
            <a:pPr marL="0" indent="0">
              <a:buNone/>
            </a:pP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System.out.println</a:t>
            </a:r>
            <a:r>
              <a:rPr lang="en-US">
                <a:latin typeface="Courier New" panose="02070309020205020404" pitchFamily="49" charset="0"/>
                <a:cs typeface="Courier New" panose="02070309020205020404" pitchFamily="49" charset="0"/>
              </a:rPr>
              <a:t>(</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a:t>
            </a:r>
          </a:p>
          <a:p>
            <a:pPr marL="0" indent="0">
              <a:buNone/>
            </a:pPr>
            <a:r>
              <a:rPr lang="en-US">
                <a:latin typeface="Courier New" panose="02070309020205020404" pitchFamily="49" charset="0"/>
                <a:cs typeface="Courier New" panose="02070309020205020404" pitchFamily="49" charset="0"/>
              </a:rPr>
              <a:t>}</a:t>
            </a:r>
          </a:p>
          <a:p>
            <a:pPr marL="0" indent="0">
              <a:buNone/>
            </a:pPr>
            <a:r>
              <a:rPr lang="en-US" err="1">
                <a:latin typeface="Courier New" panose="02070309020205020404" pitchFamily="49" charset="0"/>
                <a:cs typeface="Courier New" panose="02070309020205020404" pitchFamily="49" charset="0"/>
              </a:rPr>
              <a:t>int</a:t>
            </a:r>
            <a:r>
              <a:rPr lang="en-US">
                <a:latin typeface="Courier New" panose="02070309020205020404" pitchFamily="49" charset="0"/>
                <a:cs typeface="Courier New" panose="02070309020205020404" pitchFamily="49" charset="0"/>
              </a:rPr>
              <a:t> j = 0;</a:t>
            </a:r>
          </a:p>
          <a:p>
            <a:pPr marL="0" indent="0">
              <a:buNone/>
            </a:pPr>
            <a:r>
              <a:rPr lang="en-US">
                <a:latin typeface="Courier New" panose="02070309020205020404" pitchFamily="49" charset="0"/>
                <a:cs typeface="Courier New" panose="02070309020205020404" pitchFamily="49" charset="0"/>
              </a:rPr>
              <a:t>while (</a:t>
            </a:r>
            <a:r>
              <a:rPr lang="en-US" b="1">
                <a:latin typeface="Courier New" panose="02070309020205020404" pitchFamily="49" charset="0"/>
                <a:cs typeface="Courier New" panose="02070309020205020404" pitchFamily="49" charset="0"/>
              </a:rPr>
              <a:t>j * j &lt; 20</a:t>
            </a:r>
            <a:r>
              <a:rPr lang="en-US">
                <a:latin typeface="Courier New" panose="02070309020205020404" pitchFamily="49" charset="0"/>
                <a:cs typeface="Courier New" panose="02070309020205020404" pitchFamily="49" charset="0"/>
              </a:rPr>
              <a:t>){</a:t>
            </a:r>
          </a:p>
          <a:p>
            <a:pPr marL="0" indent="0">
              <a:buNone/>
            </a:pP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System.out.println</a:t>
            </a:r>
            <a:r>
              <a:rPr lang="en-US">
                <a:latin typeface="Courier New" panose="02070309020205020404" pitchFamily="49" charset="0"/>
                <a:cs typeface="Courier New" panose="02070309020205020404" pitchFamily="49" charset="0"/>
              </a:rPr>
              <a:t>(j);</a:t>
            </a:r>
          </a:p>
          <a:p>
            <a:pPr marL="0" indent="0">
              <a:buNone/>
            </a:pPr>
            <a:r>
              <a:rPr lang="en-US">
                <a:latin typeface="Courier New" panose="02070309020205020404" pitchFamily="49" charset="0"/>
                <a:cs typeface="Courier New" panose="02070309020205020404" pitchFamily="49" charset="0"/>
              </a:rPr>
              <a:t>	j = j * 2 – 1;</a:t>
            </a:r>
          </a:p>
          <a:p>
            <a:pPr marL="0" indent="0">
              <a:buNone/>
            </a:pPr>
            <a:r>
              <a:rPr lang="en-US">
                <a:latin typeface="Courier New" panose="02070309020205020404" pitchFamily="49" charset="0"/>
                <a:cs typeface="Courier New" panose="02070309020205020404" pitchFamily="49" charset="0"/>
              </a:rPr>
              <a:t>}</a:t>
            </a:r>
          </a:p>
        </p:txBody>
      </p:sp>
    </p:spTree>
    <p:custDataLst>
      <p:tags r:id="rId1"/>
    </p:custDataLst>
    <p:extLst>
      <p:ext uri="{BB962C8B-B14F-4D97-AF65-F5344CB8AC3E}">
        <p14:creationId xmlns:p14="http://schemas.microsoft.com/office/powerpoint/2010/main" val="153600183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latin typeface="Courier New" panose="02070309020205020404" pitchFamily="49" charset="0"/>
                <a:cs typeface="Courier New" panose="02070309020205020404" pitchFamily="49" charset="0"/>
              </a:rPr>
              <a:t>boolean</a:t>
            </a:r>
            <a:r>
              <a:rPr lang="en-US"/>
              <a:t> : the easiest type!</a:t>
            </a:r>
          </a:p>
        </p:txBody>
      </p:sp>
      <p:sp>
        <p:nvSpPr>
          <p:cNvPr id="3" name="Content Placeholder 2"/>
          <p:cNvSpPr>
            <a:spLocks noGrp="1"/>
          </p:cNvSpPr>
          <p:nvPr>
            <p:ph idx="1"/>
          </p:nvPr>
        </p:nvSpPr>
        <p:spPr/>
        <p:txBody>
          <a:bodyPr/>
          <a:lstStyle/>
          <a:p>
            <a:pPr marL="0" indent="0">
              <a:buNone/>
            </a:pPr>
            <a:r>
              <a:rPr lang="en-US"/>
              <a:t>Only two values:</a:t>
            </a:r>
          </a:p>
          <a:p>
            <a:pPr marL="457200" lvl="1" indent="0">
              <a:buNone/>
            </a:pPr>
            <a:r>
              <a:rPr lang="en-US">
                <a:latin typeface="Courier New" panose="02070309020205020404" pitchFamily="49" charset="0"/>
                <a:cs typeface="Courier New" panose="02070309020205020404" pitchFamily="49" charset="0"/>
              </a:rPr>
              <a:t>true</a:t>
            </a:r>
          </a:p>
          <a:p>
            <a:pPr marL="457200" lvl="1" indent="0">
              <a:buNone/>
            </a:pPr>
            <a:r>
              <a:rPr lang="en-US">
                <a:latin typeface="Courier New" panose="02070309020205020404" pitchFamily="49" charset="0"/>
                <a:cs typeface="Courier New" panose="02070309020205020404" pitchFamily="49" charset="0"/>
              </a:rPr>
              <a:t>false</a:t>
            </a:r>
          </a:p>
          <a:p>
            <a:pPr marL="0" indent="0">
              <a:buNone/>
            </a:pPr>
            <a:endParaRPr lang="en-US"/>
          </a:p>
          <a:p>
            <a:pPr marL="0" indent="0">
              <a:buNone/>
            </a:pPr>
            <a:r>
              <a:rPr lang="en-US"/>
              <a:t>&lt;expression&gt;	&lt;relational operator&gt;	&lt;expression&gt;</a:t>
            </a:r>
          </a:p>
          <a:p>
            <a:pPr marL="0" indent="0">
              <a:buNone/>
            </a:pPr>
            <a:r>
              <a:rPr lang="en-US">
                <a:latin typeface="Courier New" panose="02070309020205020404" pitchFamily="49" charset="0"/>
                <a:cs typeface="Courier New" panose="02070309020205020404" pitchFamily="49" charset="0"/>
              </a:rPr>
              <a:t>3 * 3, x		==, !=			3 * 1 * 3, y</a:t>
            </a:r>
          </a:p>
        </p:txBody>
      </p:sp>
    </p:spTree>
    <p:custDataLst>
      <p:tags r:id="rId1"/>
    </p:custDataLst>
    <p:extLst>
      <p:ext uri="{BB962C8B-B14F-4D97-AF65-F5344CB8AC3E}">
        <p14:creationId xmlns:p14="http://schemas.microsoft.com/office/powerpoint/2010/main" val="404154237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Segoe UI"/>
              </a:rPr>
              <a:t>Some Operators That Evaluate to Booleans</a:t>
            </a:r>
            <a:endParaRPr lang="en-US"/>
          </a:p>
        </p:txBody>
      </p:sp>
      <p:sp>
        <p:nvSpPr>
          <p:cNvPr id="3" name="Content Placeholder 2"/>
          <p:cNvSpPr>
            <a:spLocks noGrp="1"/>
          </p:cNvSpPr>
          <p:nvPr>
            <p:ph idx="1"/>
          </p:nvPr>
        </p:nvSpPr>
        <p:spPr/>
        <p:txBody>
          <a:bodyPr/>
          <a:lstStyle/>
          <a:p>
            <a:r>
              <a:rPr lang="en-US"/>
              <a:t>Perform a test</a:t>
            </a:r>
          </a:p>
          <a:p>
            <a:r>
              <a:rPr lang="en-US"/>
              <a:t>Evaluates to a </a:t>
            </a:r>
            <a:r>
              <a:rPr lang="en-US" err="1"/>
              <a:t>boolean</a:t>
            </a:r>
            <a:r>
              <a:rPr lang="en-US"/>
              <a:t> value</a:t>
            </a:r>
          </a:p>
        </p:txBody>
      </p:sp>
      <p:graphicFrame>
        <p:nvGraphicFramePr>
          <p:cNvPr id="4" name="Group 4"/>
          <p:cNvGraphicFramePr>
            <a:graphicFrameLocks noGrp="1"/>
          </p:cNvGraphicFramePr>
          <p:nvPr/>
        </p:nvGraphicFramePr>
        <p:xfrm>
          <a:off x="2728118" y="3616642"/>
          <a:ext cx="6735763" cy="2560320"/>
        </p:xfrm>
        <a:graphic>
          <a:graphicData uri="http://schemas.openxmlformats.org/drawingml/2006/table">
            <a:tbl>
              <a:tblPr/>
              <a:tblGrid>
                <a:gridCol w="1333500">
                  <a:extLst>
                    <a:ext uri="{9D8B030D-6E8A-4147-A177-3AD203B41FA5}">
                      <a16:colId xmlns:a16="http://schemas.microsoft.com/office/drawing/2014/main" val="20000"/>
                    </a:ext>
                  </a:extLst>
                </a:gridCol>
                <a:gridCol w="2947988">
                  <a:extLst>
                    <a:ext uri="{9D8B030D-6E8A-4147-A177-3AD203B41FA5}">
                      <a16:colId xmlns:a16="http://schemas.microsoft.com/office/drawing/2014/main" val="20001"/>
                    </a:ext>
                  </a:extLst>
                </a:gridCol>
                <a:gridCol w="1549400">
                  <a:extLst>
                    <a:ext uri="{9D8B030D-6E8A-4147-A177-3AD203B41FA5}">
                      <a16:colId xmlns:a16="http://schemas.microsoft.com/office/drawing/2014/main" val="20002"/>
                    </a:ext>
                  </a:extLst>
                </a:gridCol>
                <a:gridCol w="904875">
                  <a:extLst>
                    <a:ext uri="{9D8B030D-6E8A-4147-A177-3AD203B41FA5}">
                      <a16:colId xmlns:a16="http://schemas.microsoft.com/office/drawing/2014/main" val="20003"/>
                    </a:ext>
                  </a:extLst>
                </a:gridCol>
              </a:tblGrid>
              <a:tr h="225425">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chemeClr val="tx1"/>
                          </a:solidFill>
                          <a:effectLst/>
                          <a:latin typeface="Tahoma" panose="020B0604030504040204" pitchFamily="34" charset="0"/>
                        </a:rPr>
                        <a:t>Operator</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chemeClr val="tx1"/>
                          </a:solidFill>
                          <a:effectLst/>
                          <a:latin typeface="Tahoma" panose="020B0604030504040204" pitchFamily="34" charset="0"/>
                        </a:rPr>
                        <a:t>Meaning</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chemeClr val="tx1"/>
                          </a:solidFill>
                          <a:effectLst/>
                          <a:latin typeface="Tahoma" panose="020B0604030504040204" pitchFamily="34" charset="0"/>
                        </a:rPr>
                        <a:t>Example</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chemeClr val="tx1"/>
                          </a:solidFill>
                          <a:effectLst/>
                          <a:latin typeface="Tahoma" panose="020B0604030504040204" pitchFamily="34" charset="0"/>
                        </a:rPr>
                        <a:t>Value</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23838">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ourier New" panose="02070309020205020404" pitchFamily="49"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ahoma" panose="020B0604030504040204" pitchFamily="34" charset="0"/>
                        </a:rPr>
                        <a:t>equals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ourier New" panose="02070309020205020404" pitchFamily="49" charset="0"/>
                        </a:rPr>
                        <a:t>1 + 1 == 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Courier New" panose="02070309020205020404" pitchFamily="49"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25425">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ourier New" panose="02070309020205020404" pitchFamily="49"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ahoma" panose="020B0604030504040204" pitchFamily="34" charset="0"/>
                        </a:rPr>
                        <a:t>does not equal</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ourier New" panose="02070309020205020404" pitchFamily="49" charset="0"/>
                        </a:rPr>
                        <a:t>3.2 != 2.5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Courier New" panose="02070309020205020404" pitchFamily="49"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25425">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ourier New" panose="02070309020205020404" pitchFamily="49" charset="0"/>
                        </a:rPr>
                        <a:t>&lt;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ahoma" panose="020B0604030504040204" pitchFamily="34" charset="0"/>
                        </a:rPr>
                        <a:t>less than</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ourier New" panose="02070309020205020404" pitchFamily="49" charset="0"/>
                        </a:rPr>
                        <a:t>10 &lt; 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Courier New" panose="02070309020205020404" pitchFamily="49"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25425">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ourier New" panose="02070309020205020404" pitchFamily="49" charset="0"/>
                        </a:rPr>
                        <a:t>&gt;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ahoma" panose="020B0604030504040204" pitchFamily="34" charset="0"/>
                        </a:rPr>
                        <a:t>greater than</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ourier New" panose="02070309020205020404" pitchFamily="49" charset="0"/>
                        </a:rPr>
                        <a:t>10 &gt; 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Courier New" panose="02070309020205020404" pitchFamily="49"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23838">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ourier New" panose="02070309020205020404" pitchFamily="49" charset="0"/>
                        </a:rPr>
                        <a:t>&lt;=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ahoma" panose="020B0604030504040204" pitchFamily="34" charset="0"/>
                        </a:rPr>
                        <a:t>less than or equal to</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ourier New" panose="02070309020205020404" pitchFamily="49" charset="0"/>
                        </a:rPr>
                        <a:t>126 &lt;= 100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Courier New" panose="02070309020205020404" pitchFamily="49"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25425">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ourier New" panose="02070309020205020404" pitchFamily="49" charset="0"/>
                        </a:rPr>
                        <a:t>&gt;=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ahoma" panose="020B0604030504040204" pitchFamily="34" charset="0"/>
                        </a:rPr>
                        <a:t>greater than or equal to</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ourier New" panose="02070309020205020404" pitchFamily="49" charset="0"/>
                        </a:rPr>
                        <a:t>5.0 &gt;= 5.0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algn="l">
                        <a:spcBef>
                          <a:spcPct val="20000"/>
                        </a:spcBef>
                        <a:defRPr sz="2000">
                          <a:solidFill>
                            <a:schemeClr val="tx1"/>
                          </a:solidFill>
                          <a:latin typeface="Tahoma" panose="020B0604030504040204" pitchFamily="34" charset="0"/>
                        </a:defRPr>
                      </a:lvl2pPr>
                      <a:lvl3pPr algn="l">
                        <a:spcBef>
                          <a:spcPct val="20000"/>
                        </a:spcBef>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Courier New" panose="02070309020205020404" pitchFamily="49"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custDataLst>
      <p:tags r:id="rId1"/>
    </p:custDataLst>
    <p:extLst>
      <p:ext uri="{BB962C8B-B14F-4D97-AF65-F5344CB8AC3E}">
        <p14:creationId xmlns:p14="http://schemas.microsoft.com/office/powerpoint/2010/main" val="292028983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Boolean Logic</a:t>
            </a:r>
          </a:p>
        </p:txBody>
      </p:sp>
      <p:sp>
        <p:nvSpPr>
          <p:cNvPr id="3" name="Content Placeholder 2"/>
          <p:cNvSpPr>
            <a:spLocks noGrp="1"/>
          </p:cNvSpPr>
          <p:nvPr>
            <p:ph idx="1"/>
          </p:nvPr>
        </p:nvSpPr>
        <p:spPr/>
        <p:txBody>
          <a:bodyPr/>
          <a:lstStyle/>
          <a:p>
            <a:pPr marL="0" indent="0">
              <a:buNone/>
            </a:pPr>
            <a:r>
              <a:rPr lang="en-US"/>
              <a:t>Expanding on true and false:             </a:t>
            </a:r>
            <a:r>
              <a:rPr lang="en-US">
                <a:latin typeface="Courier New" panose="02070309020205020404" pitchFamily="49" charset="0"/>
                <a:cs typeface="Courier New" panose="02070309020205020404" pitchFamily="49" charset="0"/>
              </a:rPr>
              <a:t>!, &amp;&amp;, and ||</a:t>
            </a:r>
          </a:p>
          <a:p>
            <a:pPr marL="0" indent="0">
              <a:buNone/>
            </a:pPr>
            <a:endParaRPr lang="en-US">
              <a:latin typeface="Courier New" panose="02070309020205020404" pitchFamily="49" charset="0"/>
              <a:cs typeface="Courier New" panose="02070309020205020404" pitchFamily="49" charset="0"/>
            </a:endParaRPr>
          </a:p>
          <a:p>
            <a:pPr marL="0" indent="0">
              <a:buNone/>
            </a:pPr>
            <a:r>
              <a:rPr lang="en-US">
                <a:latin typeface="Courier New" panose="02070309020205020404" pitchFamily="49" charset="0"/>
                <a:cs typeface="Courier New" panose="02070309020205020404" pitchFamily="49" charset="0"/>
              </a:rPr>
              <a:t>AND		(4 == 4) &amp;&amp; (2 &gt; 1)	Evaluates to: true</a:t>
            </a:r>
          </a:p>
          <a:p>
            <a:pPr marL="0" indent="0">
              <a:buNone/>
            </a:pPr>
            <a:r>
              <a:rPr lang="en-US">
                <a:latin typeface="Courier New" panose="02070309020205020404" pitchFamily="49" charset="0"/>
                <a:cs typeface="Courier New" panose="02070309020205020404" pitchFamily="49" charset="0"/>
              </a:rPr>
              <a:t>OR		(1 &lt; 2) || (2 &lt; 1)	Evaluates to: true</a:t>
            </a:r>
          </a:p>
          <a:p>
            <a:pPr marL="0" indent="0">
              <a:buNone/>
            </a:pPr>
            <a:r>
              <a:rPr lang="en-US">
                <a:latin typeface="Courier New" panose="02070309020205020404" pitchFamily="49" charset="0"/>
                <a:cs typeface="Courier New" panose="02070309020205020404" pitchFamily="49" charset="0"/>
              </a:rPr>
              <a:t>NOT		!(2 &lt; 1)				Evaluates to: true</a:t>
            </a:r>
          </a:p>
        </p:txBody>
      </p:sp>
    </p:spTree>
    <p:custDataLst>
      <p:tags r:id="rId1"/>
    </p:custDataLst>
    <p:extLst>
      <p:ext uri="{BB962C8B-B14F-4D97-AF65-F5344CB8AC3E}">
        <p14:creationId xmlns:p14="http://schemas.microsoft.com/office/powerpoint/2010/main" val="300786483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Boolean Logic</a:t>
            </a:r>
          </a:p>
        </p:txBody>
      </p:sp>
      <p:sp>
        <p:nvSpPr>
          <p:cNvPr id="3" name="Content Placeholder 2"/>
          <p:cNvSpPr>
            <a:spLocks noGrp="1"/>
          </p:cNvSpPr>
          <p:nvPr>
            <p:ph idx="1"/>
          </p:nvPr>
        </p:nvSpPr>
        <p:spPr>
          <a:xfrm>
            <a:off x="584200" y="1435503"/>
            <a:ext cx="11018520" cy="4186296"/>
          </a:xfrm>
        </p:spPr>
        <p:txBody>
          <a:bodyPr vert="horz" wrap="square" lIns="0" tIns="0" rIns="0" bIns="0" rtlCol="0" anchor="t">
            <a:normAutofit fontScale="85000" lnSpcReduction="20000"/>
          </a:bodyPr>
          <a:lstStyle/>
          <a:p>
            <a:pPr marL="0" indent="0">
              <a:buNone/>
            </a:pPr>
            <a:r>
              <a:rPr lang="en-US" dirty="0">
                <a:solidFill>
                  <a:srgbClr val="00B050"/>
                </a:solidFill>
                <a:latin typeface="Courier New"/>
                <a:cs typeface="Courier New"/>
              </a:rPr>
              <a:t>// execute statements if q is 1, 2, or 4</a:t>
            </a:r>
          </a:p>
          <a:p>
            <a:pPr marL="0" indent="0">
              <a:buNone/>
            </a:pPr>
            <a:endParaRPr lang="en-US" dirty="0">
              <a:latin typeface="Courier New"/>
              <a:cs typeface="Courier New"/>
            </a:endParaRPr>
          </a:p>
          <a:p>
            <a:pPr marL="0" indent="0">
              <a:buNone/>
            </a:pPr>
            <a:r>
              <a:rPr lang="en-US" dirty="0">
                <a:latin typeface="Courier New"/>
                <a:cs typeface="Courier New"/>
              </a:rPr>
              <a:t>if(q == 1 || 2 || 4){	</a:t>
            </a:r>
            <a:r>
              <a:rPr lang="en-US" dirty="0">
                <a:solidFill>
                  <a:srgbClr val="00B050"/>
                </a:solidFill>
                <a:latin typeface="Courier New"/>
                <a:cs typeface="Courier New"/>
              </a:rPr>
              <a:t>	//This doesn’t work</a:t>
            </a:r>
            <a:endParaRPr lang="en-US" dirty="0">
              <a:solidFill>
                <a:srgbClr val="00B050"/>
              </a:solidFill>
            </a:endParaRPr>
          </a:p>
          <a:p>
            <a:pPr marL="0" indent="0">
              <a:buNone/>
            </a:pPr>
            <a:r>
              <a:rPr lang="en-US" dirty="0">
                <a:latin typeface="Courier New"/>
                <a:cs typeface="Courier New"/>
              </a:rPr>
              <a:t>	statement;	</a:t>
            </a:r>
            <a:r>
              <a:rPr lang="en-US" dirty="0">
                <a:solidFill>
                  <a:srgbClr val="00B050"/>
                </a:solidFill>
                <a:latin typeface="Courier New"/>
                <a:cs typeface="Courier New"/>
              </a:rPr>
              <a:t>		//you need to use full</a:t>
            </a:r>
          </a:p>
          <a:p>
            <a:pPr marL="0" indent="0">
              <a:buNone/>
            </a:pPr>
            <a:r>
              <a:rPr lang="en-US" dirty="0">
                <a:latin typeface="Courier New"/>
                <a:cs typeface="Courier New"/>
              </a:rPr>
              <a:t>	statement;			</a:t>
            </a:r>
            <a:r>
              <a:rPr lang="en-US" dirty="0">
                <a:solidFill>
                  <a:srgbClr val="00B050"/>
                </a:solidFill>
                <a:latin typeface="Courier New"/>
                <a:cs typeface="Courier New"/>
              </a:rPr>
              <a:t>//</a:t>
            </a:r>
            <a:r>
              <a:rPr lang="en-US" dirty="0" err="1">
                <a:solidFill>
                  <a:srgbClr val="00B050"/>
                </a:solidFill>
                <a:latin typeface="Courier New"/>
                <a:cs typeface="Courier New"/>
              </a:rPr>
              <a:t>boolean</a:t>
            </a:r>
            <a:r>
              <a:rPr lang="en-US" dirty="0">
                <a:solidFill>
                  <a:srgbClr val="00B050"/>
                </a:solidFill>
                <a:latin typeface="Courier New"/>
                <a:cs typeface="Courier New"/>
              </a:rPr>
              <a:t> expression!</a:t>
            </a:r>
          </a:p>
          <a:p>
            <a:pPr marL="0" indent="0">
              <a:buNone/>
            </a:pPr>
            <a:r>
              <a:rPr lang="en-US" dirty="0">
                <a:latin typeface="Courier New"/>
                <a:cs typeface="Courier New"/>
              </a:rPr>
              <a:t>}</a:t>
            </a:r>
          </a:p>
          <a:p>
            <a:pPr marL="0" indent="0">
              <a:buNone/>
            </a:pPr>
            <a:endParaRPr lang="en-US">
              <a:latin typeface="Courier New" panose="02070309020205020404" pitchFamily="49" charset="0"/>
              <a:cs typeface="Courier New" panose="02070309020205020404" pitchFamily="49" charset="0"/>
            </a:endParaRPr>
          </a:p>
          <a:p>
            <a:pPr marL="0" indent="0">
              <a:buNone/>
            </a:pPr>
            <a:r>
              <a:rPr lang="en-US" dirty="0">
                <a:latin typeface="Courier New"/>
                <a:cs typeface="Courier New"/>
              </a:rPr>
              <a:t>if(q == 1 || q == 2 || q == 4){</a:t>
            </a:r>
          </a:p>
          <a:p>
            <a:pPr marL="0" indent="0">
              <a:buNone/>
            </a:pPr>
            <a:r>
              <a:rPr lang="en-US" dirty="0">
                <a:latin typeface="Courier New"/>
                <a:cs typeface="Courier New"/>
              </a:rPr>
              <a:t>	statement;</a:t>
            </a:r>
          </a:p>
          <a:p>
            <a:pPr marL="0" indent="0">
              <a:buNone/>
            </a:pPr>
            <a:r>
              <a:rPr lang="en-US" dirty="0">
                <a:latin typeface="Courier New"/>
                <a:cs typeface="Courier New"/>
              </a:rPr>
              <a:t>	statement;</a:t>
            </a:r>
          </a:p>
          <a:p>
            <a:pPr marL="0" indent="0">
              <a:buNone/>
            </a:pPr>
            <a:r>
              <a:rPr lang="en-US" dirty="0">
                <a:latin typeface="Courier New"/>
                <a:cs typeface="Courier New"/>
              </a:rPr>
              <a:t>}</a:t>
            </a:r>
          </a:p>
        </p:txBody>
      </p:sp>
    </p:spTree>
    <p:custDataLst>
      <p:tags r:id="rId1"/>
    </p:custDataLst>
    <p:extLst>
      <p:ext uri="{BB962C8B-B14F-4D97-AF65-F5344CB8AC3E}">
        <p14:creationId xmlns:p14="http://schemas.microsoft.com/office/powerpoint/2010/main" val="565977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98360" y="785335"/>
            <a:ext cx="10110460" cy="5693866"/>
          </a:xfrm>
          <a:prstGeom prst="rect">
            <a:avLst/>
          </a:prstGeom>
          <a:noFill/>
        </p:spPr>
        <p:txBody>
          <a:bodyPr wrap="none" rtlCol="0">
            <a:spAutoFit/>
          </a:bodyPr>
          <a:lstStyle/>
          <a:p>
            <a:r>
              <a:rPr lang="en-US" sz="3000"/>
              <a:t>16. Consider the following complete program:  </a:t>
            </a:r>
          </a:p>
          <a:p>
            <a:endParaRPr lang="en-US"/>
          </a:p>
          <a:p>
            <a:r>
              <a:rPr lang="en-US">
                <a:latin typeface="Courier New" panose="02070309020205020404" pitchFamily="49" charset="0"/>
                <a:cs typeface="Courier New" panose="02070309020205020404" pitchFamily="49" charset="0"/>
              </a:rPr>
              <a:t>public class </a:t>
            </a:r>
            <a:r>
              <a:rPr lang="en-US" err="1">
                <a:latin typeface="Courier New" panose="02070309020205020404" pitchFamily="49" charset="0"/>
                <a:cs typeface="Courier New" panose="02070309020205020404" pitchFamily="49" charset="0"/>
              </a:rPr>
              <a:t>PrintSquaresAndCubes</a:t>
            </a:r>
            <a:r>
              <a:rPr lang="en-US">
                <a:latin typeface="Courier New" panose="02070309020205020404" pitchFamily="49" charset="0"/>
                <a:cs typeface="Courier New" panose="02070309020205020404" pitchFamily="49" charset="0"/>
              </a:rPr>
              <a:t> {   </a:t>
            </a:r>
          </a:p>
          <a:p>
            <a:r>
              <a:rPr lang="en-US">
                <a:latin typeface="Courier New" panose="02070309020205020404" pitchFamily="49" charset="0"/>
                <a:cs typeface="Courier New" panose="02070309020205020404" pitchFamily="49" charset="0"/>
              </a:rPr>
              <a:t>     public static void main(String[] </a:t>
            </a:r>
            <a:r>
              <a:rPr lang="en-US" err="1">
                <a:latin typeface="Courier New" panose="02070309020205020404" pitchFamily="49" charset="0"/>
                <a:cs typeface="Courier New" panose="02070309020205020404" pitchFamily="49" charset="0"/>
              </a:rPr>
              <a:t>args</a:t>
            </a:r>
            <a:r>
              <a:rPr lang="en-US">
                <a:latin typeface="Courier New" panose="02070309020205020404" pitchFamily="49" charset="0"/>
                <a:cs typeface="Courier New" panose="02070309020205020404" pitchFamily="49" charset="0"/>
              </a:rPr>
              <a:t>) {    </a:t>
            </a:r>
          </a:p>
          <a:p>
            <a:r>
              <a:rPr lang="en-US">
                <a:latin typeface="Courier New" panose="02070309020205020404" pitchFamily="49" charset="0"/>
                <a:cs typeface="Courier New" panose="02070309020205020404" pitchFamily="49" charset="0"/>
              </a:rPr>
              <a:t>          for (</a:t>
            </a:r>
            <a:r>
              <a:rPr lang="en-US" err="1">
                <a:latin typeface="Courier New" panose="02070309020205020404" pitchFamily="49" charset="0"/>
                <a:cs typeface="Courier New" panose="02070309020205020404" pitchFamily="49" charset="0"/>
              </a:rPr>
              <a:t>int</a:t>
            </a: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 1;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&lt;= 10;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a:t>
            </a:r>
          </a:p>
          <a:p>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System.out.println</a:t>
            </a: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 " squared is " + (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 i ));   </a:t>
            </a:r>
          </a:p>
          <a:p>
            <a:r>
              <a:rPr lang="en-US">
                <a:latin typeface="Courier New" panose="02070309020205020404" pitchFamily="49" charset="0"/>
                <a:cs typeface="Courier New" panose="02070309020205020404" pitchFamily="49" charset="0"/>
              </a:rPr>
              <a:t>          }    </a:t>
            </a:r>
          </a:p>
          <a:p>
            <a:r>
              <a:rPr lang="en-US">
                <a:latin typeface="Courier New" panose="02070309020205020404" pitchFamily="49" charset="0"/>
                <a:cs typeface="Courier New" panose="02070309020205020404" pitchFamily="49" charset="0"/>
              </a:rPr>
              <a:t>          for (</a:t>
            </a:r>
            <a:r>
              <a:rPr lang="en-US" err="1">
                <a:latin typeface="Courier New" panose="02070309020205020404" pitchFamily="49" charset="0"/>
                <a:cs typeface="Courier New" panose="02070309020205020404" pitchFamily="49" charset="0"/>
              </a:rPr>
              <a:t>int</a:t>
            </a: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 1;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&lt;= 10;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a:t>
            </a:r>
          </a:p>
          <a:p>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System.out.println</a:t>
            </a: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 " cubed is " + (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   </a:t>
            </a:r>
          </a:p>
          <a:p>
            <a:r>
              <a:rPr lang="en-US">
                <a:latin typeface="Courier New" panose="02070309020205020404" pitchFamily="49" charset="0"/>
                <a:cs typeface="Courier New" panose="02070309020205020404" pitchFamily="49" charset="0"/>
              </a:rPr>
              <a:t>          }  </a:t>
            </a:r>
          </a:p>
          <a:p>
            <a:r>
              <a:rPr lang="en-US">
                <a:latin typeface="Courier New" panose="02070309020205020404" pitchFamily="49" charset="0"/>
                <a:cs typeface="Courier New" panose="02070309020205020404" pitchFamily="49" charset="0"/>
              </a:rPr>
              <a:t>     } </a:t>
            </a:r>
          </a:p>
          <a:p>
            <a:r>
              <a:rPr lang="en-US">
                <a:latin typeface="Courier New" panose="02070309020205020404" pitchFamily="49" charset="0"/>
                <a:cs typeface="Courier New" panose="02070309020205020404" pitchFamily="49" charset="0"/>
              </a:rPr>
              <a:t>}</a:t>
            </a:r>
          </a:p>
          <a:p>
            <a:r>
              <a:rPr lang="en-US">
                <a:latin typeface="Courier New" panose="02070309020205020404" pitchFamily="49" charset="0"/>
                <a:cs typeface="Courier New" panose="02070309020205020404" pitchFamily="49" charset="0"/>
              </a:rPr>
              <a:t>  </a:t>
            </a:r>
          </a:p>
          <a:p>
            <a:r>
              <a:rPr lang="en-US" sz="2000"/>
              <a:t>Suppose we add the following CLASS_CONSTANT to the program:   </a:t>
            </a:r>
          </a:p>
          <a:p>
            <a:endParaRPr lang="en-US" sz="2000"/>
          </a:p>
          <a:p>
            <a:r>
              <a:rPr lang="en-US" sz="2000"/>
              <a:t>	public static final </a:t>
            </a:r>
            <a:r>
              <a:rPr lang="en-US" sz="2000" err="1"/>
              <a:t>int</a:t>
            </a:r>
            <a:r>
              <a:rPr lang="en-US" sz="2000"/>
              <a:t> MAX_VALUE = 10; </a:t>
            </a:r>
          </a:p>
          <a:p>
            <a:r>
              <a:rPr lang="en-US" sz="2000"/>
              <a:t> </a:t>
            </a:r>
          </a:p>
          <a:p>
            <a:r>
              <a:rPr lang="en-US" sz="2000"/>
              <a:t>What is the most appropriate use of MAX_VALUE? </a:t>
            </a:r>
          </a:p>
          <a:p>
            <a:endParaRPr lang="en-US"/>
          </a:p>
        </p:txBody>
      </p:sp>
    </p:spTree>
    <p:custDataLst>
      <p:tags r:id="rId1"/>
    </p:custDataLst>
    <p:extLst>
      <p:ext uri="{BB962C8B-B14F-4D97-AF65-F5344CB8AC3E}">
        <p14:creationId xmlns:p14="http://schemas.microsoft.com/office/powerpoint/2010/main" val="3753351410"/>
      </p:ext>
    </p:extLst>
  </p:cSld>
  <p:clrMapOvr>
    <a:masterClrMapping/>
  </p:clrMapOvr>
  <p:transition>
    <p:fade/>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Working with De Morgan’s Laws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60370399"/>
              </p:ext>
            </p:extLst>
          </p:nvPr>
        </p:nvGraphicFramePr>
        <p:xfrm>
          <a:off x="838200" y="2057400"/>
          <a:ext cx="10515603" cy="3793210"/>
        </p:xfrm>
        <a:graphic>
          <a:graphicData uri="http://schemas.openxmlformats.org/drawingml/2006/table">
            <a:tbl>
              <a:tblPr firstRow="1" bandRow="1">
                <a:tableStyleId>{5C22544A-7EE6-4342-B048-85BDC9FD1C3A}</a:tableStyleId>
              </a:tblPr>
              <a:tblGrid>
                <a:gridCol w="1502229">
                  <a:extLst>
                    <a:ext uri="{9D8B030D-6E8A-4147-A177-3AD203B41FA5}">
                      <a16:colId xmlns:a16="http://schemas.microsoft.com/office/drawing/2014/main" val="2217065773"/>
                    </a:ext>
                  </a:extLst>
                </a:gridCol>
                <a:gridCol w="1502229">
                  <a:extLst>
                    <a:ext uri="{9D8B030D-6E8A-4147-A177-3AD203B41FA5}">
                      <a16:colId xmlns:a16="http://schemas.microsoft.com/office/drawing/2014/main" val="1430431284"/>
                    </a:ext>
                  </a:extLst>
                </a:gridCol>
                <a:gridCol w="1502229">
                  <a:extLst>
                    <a:ext uri="{9D8B030D-6E8A-4147-A177-3AD203B41FA5}">
                      <a16:colId xmlns:a16="http://schemas.microsoft.com/office/drawing/2014/main" val="280170064"/>
                    </a:ext>
                  </a:extLst>
                </a:gridCol>
                <a:gridCol w="1502229">
                  <a:extLst>
                    <a:ext uri="{9D8B030D-6E8A-4147-A177-3AD203B41FA5}">
                      <a16:colId xmlns:a16="http://schemas.microsoft.com/office/drawing/2014/main" val="3244910679"/>
                    </a:ext>
                  </a:extLst>
                </a:gridCol>
                <a:gridCol w="1502229">
                  <a:extLst>
                    <a:ext uri="{9D8B030D-6E8A-4147-A177-3AD203B41FA5}">
                      <a16:colId xmlns:a16="http://schemas.microsoft.com/office/drawing/2014/main" val="4156636939"/>
                    </a:ext>
                  </a:extLst>
                </a:gridCol>
                <a:gridCol w="1502229">
                  <a:extLst>
                    <a:ext uri="{9D8B030D-6E8A-4147-A177-3AD203B41FA5}">
                      <a16:colId xmlns:a16="http://schemas.microsoft.com/office/drawing/2014/main" val="3709586164"/>
                    </a:ext>
                  </a:extLst>
                </a:gridCol>
                <a:gridCol w="1502229">
                  <a:extLst>
                    <a:ext uri="{9D8B030D-6E8A-4147-A177-3AD203B41FA5}">
                      <a16:colId xmlns:a16="http://schemas.microsoft.com/office/drawing/2014/main" val="497339351"/>
                    </a:ext>
                  </a:extLst>
                </a:gridCol>
              </a:tblGrid>
              <a:tr h="758642">
                <a:tc>
                  <a:txBody>
                    <a:bodyPr/>
                    <a:lstStyle/>
                    <a:p>
                      <a:r>
                        <a:rPr lang="en-US"/>
                        <a:t>p</a:t>
                      </a:r>
                    </a:p>
                  </a:txBody>
                  <a:tcPr/>
                </a:tc>
                <a:tc>
                  <a:txBody>
                    <a:bodyPr/>
                    <a:lstStyle/>
                    <a:p>
                      <a:r>
                        <a:rPr lang="en-US"/>
                        <a:t>q</a:t>
                      </a:r>
                    </a:p>
                  </a:txBody>
                  <a:tcPr/>
                </a:tc>
                <a:tc>
                  <a:txBody>
                    <a:bodyPr/>
                    <a:lstStyle/>
                    <a:p>
                      <a:r>
                        <a:rPr lang="en-US"/>
                        <a:t>p || q</a:t>
                      </a:r>
                    </a:p>
                  </a:txBody>
                  <a:tcPr/>
                </a:tc>
                <a:tc>
                  <a:txBody>
                    <a:bodyPr/>
                    <a:lstStyle/>
                    <a:p>
                      <a:r>
                        <a:rPr lang="en-US"/>
                        <a:t>!(p || q)</a:t>
                      </a:r>
                    </a:p>
                  </a:txBody>
                  <a:tcPr/>
                </a:tc>
                <a:tc>
                  <a:txBody>
                    <a:bodyPr/>
                    <a:lstStyle/>
                    <a:p>
                      <a:r>
                        <a:rPr lang="en-US"/>
                        <a:t>!p</a:t>
                      </a:r>
                    </a:p>
                  </a:txBody>
                  <a:tcPr/>
                </a:tc>
                <a:tc>
                  <a:txBody>
                    <a:bodyPr/>
                    <a:lstStyle/>
                    <a:p>
                      <a:r>
                        <a:rPr lang="en-US"/>
                        <a:t>!q</a:t>
                      </a:r>
                    </a:p>
                  </a:txBody>
                  <a:tcPr/>
                </a:tc>
                <a:tc>
                  <a:txBody>
                    <a:bodyPr/>
                    <a:lstStyle/>
                    <a:p>
                      <a:r>
                        <a:rPr lang="en-US"/>
                        <a:t>!p &amp;&amp; !q</a:t>
                      </a:r>
                    </a:p>
                  </a:txBody>
                  <a:tcPr/>
                </a:tc>
                <a:extLst>
                  <a:ext uri="{0D108BD9-81ED-4DB2-BD59-A6C34878D82A}">
                    <a16:rowId xmlns:a16="http://schemas.microsoft.com/office/drawing/2014/main" val="1183504621"/>
                  </a:ext>
                </a:extLst>
              </a:tr>
              <a:tr h="758642">
                <a:tc>
                  <a:txBody>
                    <a:bodyPr/>
                    <a:lstStyle/>
                    <a:p>
                      <a:r>
                        <a:rPr lang="en-US"/>
                        <a:t>F</a:t>
                      </a:r>
                    </a:p>
                  </a:txBody>
                  <a:tcPr/>
                </a:tc>
                <a:tc>
                  <a:txBody>
                    <a:bodyPr/>
                    <a:lstStyle/>
                    <a:p>
                      <a:r>
                        <a:rPr lang="en-US"/>
                        <a:t>F</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43169810"/>
                  </a:ext>
                </a:extLst>
              </a:tr>
              <a:tr h="758642">
                <a:tc>
                  <a:txBody>
                    <a:bodyPr/>
                    <a:lstStyle/>
                    <a:p>
                      <a:r>
                        <a:rPr lang="en-US"/>
                        <a:t>F</a:t>
                      </a:r>
                    </a:p>
                  </a:txBody>
                  <a:tcPr/>
                </a:tc>
                <a:tc>
                  <a:txBody>
                    <a:bodyPr/>
                    <a:lstStyle/>
                    <a:p>
                      <a:r>
                        <a:rPr lang="en-US"/>
                        <a:t>T</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629849111"/>
                  </a:ext>
                </a:extLst>
              </a:tr>
              <a:tr h="758642">
                <a:tc>
                  <a:txBody>
                    <a:bodyPr/>
                    <a:lstStyle/>
                    <a:p>
                      <a:r>
                        <a:rPr lang="en-US"/>
                        <a:t>T</a:t>
                      </a:r>
                    </a:p>
                  </a:txBody>
                  <a:tcPr/>
                </a:tc>
                <a:tc>
                  <a:txBody>
                    <a:bodyPr/>
                    <a:lstStyle/>
                    <a:p>
                      <a:r>
                        <a:rPr lang="en-US"/>
                        <a:t>F</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862248477"/>
                  </a:ext>
                </a:extLst>
              </a:tr>
              <a:tr h="758642">
                <a:tc>
                  <a:txBody>
                    <a:bodyPr/>
                    <a:lstStyle/>
                    <a:p>
                      <a:r>
                        <a:rPr lang="en-US"/>
                        <a:t>T</a:t>
                      </a:r>
                    </a:p>
                  </a:txBody>
                  <a:tcPr/>
                </a:tc>
                <a:tc>
                  <a:txBody>
                    <a:bodyPr/>
                    <a:lstStyle/>
                    <a:p>
                      <a:r>
                        <a:rPr lang="en-US"/>
                        <a:t>T</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919090177"/>
                  </a:ext>
                </a:extLst>
              </a:tr>
            </a:tbl>
          </a:graphicData>
        </a:graphic>
      </p:graphicFrame>
    </p:spTree>
    <p:custDataLst>
      <p:tags r:id="rId1"/>
    </p:custDataLst>
    <p:extLst>
      <p:ext uri="{BB962C8B-B14F-4D97-AF65-F5344CB8AC3E}">
        <p14:creationId xmlns:p14="http://schemas.microsoft.com/office/powerpoint/2010/main" val="255846039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60429-9E39-434B-B8A2-3CB2FB5EF664}"/>
              </a:ext>
            </a:extLst>
          </p:cNvPr>
          <p:cNvSpPr>
            <a:spLocks noGrp="1"/>
          </p:cNvSpPr>
          <p:nvPr>
            <p:ph type="title"/>
          </p:nvPr>
        </p:nvSpPr>
        <p:spPr/>
        <p:txBody>
          <a:bodyPr/>
          <a:lstStyle/>
          <a:p>
            <a:r>
              <a:rPr lang="en-US">
                <a:cs typeface="Segoe UI"/>
              </a:rPr>
              <a:t>Practical Application of DeMorgan's Laws</a:t>
            </a:r>
            <a:endParaRPr lang="en-US"/>
          </a:p>
        </p:txBody>
      </p:sp>
      <p:sp>
        <p:nvSpPr>
          <p:cNvPr id="3" name="Content Placeholder 2">
            <a:extLst>
              <a:ext uri="{FF2B5EF4-FFF2-40B4-BE49-F238E27FC236}">
                <a16:creationId xmlns:a16="http://schemas.microsoft.com/office/drawing/2014/main" id="{EE4FF9CF-9746-427A-B6E0-DE16DB23EF8C}"/>
              </a:ext>
            </a:extLst>
          </p:cNvPr>
          <p:cNvSpPr>
            <a:spLocks noGrp="1"/>
          </p:cNvSpPr>
          <p:nvPr>
            <p:ph idx="1"/>
          </p:nvPr>
        </p:nvSpPr>
        <p:spPr>
          <a:xfrm>
            <a:off x="584200" y="1435503"/>
            <a:ext cx="11018520" cy="4912114"/>
          </a:xfrm>
        </p:spPr>
        <p:txBody>
          <a:bodyPr vert="horz" wrap="square" lIns="0" tIns="0" rIns="0" bIns="0" rtlCol="0" anchor="t">
            <a:spAutoFit/>
          </a:bodyPr>
          <a:lstStyle/>
          <a:p>
            <a:pPr marL="0" indent="0">
              <a:buNone/>
            </a:pPr>
            <a:r>
              <a:rPr lang="en-US" dirty="0">
                <a:cs typeface="Segoe UI"/>
              </a:rPr>
              <a:t>! (x &gt; 3 &amp;&amp; y == 0)  // Difficult to grasp.  What makes this true? </a:t>
            </a:r>
            <a:br>
              <a:rPr lang="en-US" dirty="0">
                <a:cs typeface="Segoe UI"/>
              </a:rPr>
            </a:br>
            <a:r>
              <a:rPr lang="en-US" dirty="0">
                <a:cs typeface="Segoe UI"/>
              </a:rPr>
              <a:t>                                 // Apply </a:t>
            </a:r>
            <a:r>
              <a:rPr lang="en-US" dirty="0" err="1">
                <a:cs typeface="Segoe UI"/>
              </a:rPr>
              <a:t>DeMorgan's</a:t>
            </a:r>
            <a:r>
              <a:rPr lang="en-US" dirty="0">
                <a:cs typeface="Segoe UI"/>
              </a:rPr>
              <a:t> Law</a:t>
            </a:r>
          </a:p>
          <a:p>
            <a:pPr marL="0" indent="0">
              <a:buNone/>
            </a:pPr>
            <a:endParaRPr lang="en-US" dirty="0"/>
          </a:p>
          <a:p>
            <a:pPr marL="0" indent="0">
              <a:buNone/>
            </a:pPr>
            <a:r>
              <a:rPr lang="en-US" dirty="0">
                <a:cs typeface="Segoe UI"/>
              </a:rPr>
              <a:t>!(x &gt; 3) || !(y == 0) // Applied.  Note that &amp;&amp; replaced by ||.</a:t>
            </a:r>
            <a:endParaRPr lang="en-US" dirty="0"/>
          </a:p>
          <a:p>
            <a:pPr marL="0" indent="0">
              <a:buNone/>
            </a:pPr>
            <a:endParaRPr lang="en-US" dirty="0"/>
          </a:p>
          <a:p>
            <a:pPr marL="0" indent="0">
              <a:buNone/>
            </a:pPr>
            <a:r>
              <a:rPr lang="en-US" dirty="0">
                <a:cs typeface="Segoe UI"/>
              </a:rPr>
              <a:t>x &lt;= 3 || y != 0  // Considerably more clear.     </a:t>
            </a:r>
            <a:endParaRPr lang="en-US" dirty="0"/>
          </a:p>
          <a:p>
            <a:pPr marL="0" indent="0">
              <a:buNone/>
            </a:pPr>
            <a:r>
              <a:rPr lang="en-US" dirty="0">
                <a:cs typeface="Segoe UI"/>
              </a:rPr>
              <a:t>                          // Condition false when x less than 3 or y is not 0.</a:t>
            </a:r>
            <a:br>
              <a:rPr lang="en-US" dirty="0"/>
            </a:br>
            <a:endParaRPr lang="en-US"/>
          </a:p>
          <a:p>
            <a:pPr marL="0" indent="0">
              <a:buNone/>
            </a:pPr>
            <a:endParaRPr lang="en-US" dirty="0"/>
          </a:p>
          <a:p>
            <a:pPr marL="0" indent="0">
              <a:buNone/>
            </a:pPr>
            <a:endParaRPr lang="en-US" dirty="0"/>
          </a:p>
        </p:txBody>
      </p:sp>
    </p:spTree>
    <p:extLst>
      <p:ext uri="{BB962C8B-B14F-4D97-AF65-F5344CB8AC3E}">
        <p14:creationId xmlns:p14="http://schemas.microsoft.com/office/powerpoint/2010/main" val="223021087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1455576"/>
            <a:ext cx="9144000" cy="2387600"/>
          </a:xfrm>
        </p:spPr>
        <p:txBody>
          <a:bodyPr/>
          <a:lstStyle/>
          <a:p>
            <a:r>
              <a:rPr lang="en-US"/>
              <a:t>Programming Activity</a:t>
            </a:r>
          </a:p>
        </p:txBody>
      </p:sp>
    </p:spTree>
    <p:custDataLst>
      <p:tags r:id="rId1"/>
    </p:custDataLst>
    <p:extLst>
      <p:ext uri="{BB962C8B-B14F-4D97-AF65-F5344CB8AC3E}">
        <p14:creationId xmlns:p14="http://schemas.microsoft.com/office/powerpoint/2010/main" val="37438515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Homework</a:t>
            </a:r>
          </a:p>
        </p:txBody>
      </p:sp>
      <p:sp>
        <p:nvSpPr>
          <p:cNvPr id="3" name="Content Placeholder 2"/>
          <p:cNvSpPr>
            <a:spLocks noGrp="1"/>
          </p:cNvSpPr>
          <p:nvPr>
            <p:ph idx="1"/>
          </p:nvPr>
        </p:nvSpPr>
        <p:spPr>
          <a:xfrm>
            <a:off x="838200" y="2057399"/>
            <a:ext cx="10670628" cy="4119563"/>
          </a:xfrm>
        </p:spPr>
        <p:txBody>
          <a:bodyPr>
            <a:normAutofit/>
          </a:bodyPr>
          <a:lstStyle/>
          <a:p>
            <a:pPr marL="0" indent="0">
              <a:buNone/>
            </a:pPr>
            <a:r>
              <a:rPr lang="en-US" sz="2600" dirty="0">
                <a:cs typeface="Segoe UI"/>
              </a:rPr>
              <a:t>Read HW 5.3</a:t>
            </a:r>
          </a:p>
          <a:p>
            <a:pPr marL="0" indent="0">
              <a:buNone/>
            </a:pPr>
            <a:r>
              <a:rPr lang="en-US" sz="2600" dirty="0"/>
              <a:t>Outline Chapter 5 (up to and including HW 5.3)</a:t>
            </a:r>
          </a:p>
        </p:txBody>
      </p:sp>
    </p:spTree>
    <p:custDataLst>
      <p:tags r:id="rId1"/>
    </p:custDataLst>
    <p:extLst>
      <p:ext uri="{BB962C8B-B14F-4D97-AF65-F5344CB8AC3E}">
        <p14:creationId xmlns:p14="http://schemas.microsoft.com/office/powerpoint/2010/main" val="310587129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Finding and Fixing Errors</a:t>
            </a:r>
          </a:p>
        </p:txBody>
      </p:sp>
      <p:sp>
        <p:nvSpPr>
          <p:cNvPr id="3" name="Subtitle 2"/>
          <p:cNvSpPr>
            <a:spLocks noGrp="1"/>
          </p:cNvSpPr>
          <p:nvPr>
            <p:ph type="subTitle" idx="1"/>
          </p:nvPr>
        </p:nvSpPr>
        <p:spPr/>
        <p:txBody>
          <a:bodyPr/>
          <a:lstStyle/>
          <a:p>
            <a:r>
              <a:rPr lang="en-US"/>
              <a:t>[ 3.17 ] [ Today’s Date ] [ Instructor Name ]</a:t>
            </a:r>
          </a:p>
        </p:txBody>
      </p:sp>
    </p:spTree>
    <p:custDataLst>
      <p:tags r:id="rId1"/>
    </p:custDataLst>
    <p:extLst>
      <p:ext uri="{BB962C8B-B14F-4D97-AF65-F5344CB8AC3E}">
        <p14:creationId xmlns:p14="http://schemas.microsoft.com/office/powerpoint/2010/main" val="262200273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Today’s plan:</a:t>
            </a:r>
          </a:p>
        </p:txBody>
      </p:sp>
      <p:sp>
        <p:nvSpPr>
          <p:cNvPr id="3" name="Content Placeholder 2"/>
          <p:cNvSpPr>
            <a:spLocks noGrp="1"/>
          </p:cNvSpPr>
          <p:nvPr>
            <p:ph idx="1"/>
          </p:nvPr>
        </p:nvSpPr>
        <p:spPr/>
        <p:txBody>
          <a:bodyPr/>
          <a:lstStyle/>
          <a:p>
            <a:pPr marL="0" indent="0">
              <a:buNone/>
            </a:pPr>
            <a:r>
              <a:rPr lang="en-US"/>
              <a:t>Error check and resubmit all chapter 3, 4, and 5 assignments.</a:t>
            </a:r>
          </a:p>
          <a:p>
            <a:endParaRPr lang="en-US"/>
          </a:p>
          <a:p>
            <a:pPr marL="0" indent="0">
              <a:buNone/>
            </a:pPr>
            <a:r>
              <a:rPr lang="en-US"/>
              <a:t>Study for the test by:</a:t>
            </a:r>
          </a:p>
          <a:p>
            <a:pPr lvl="1"/>
            <a:r>
              <a:rPr lang="en-US"/>
              <a:t>Reviewing all of the blue, self-check pages at the end of Chapter 3, 4, and 5.</a:t>
            </a:r>
          </a:p>
          <a:p>
            <a:pPr lvl="1"/>
            <a:r>
              <a:rPr lang="en-US"/>
              <a:t>Re-reading sections as needed to complete the self-check problems.</a:t>
            </a:r>
          </a:p>
          <a:p>
            <a:pPr lvl="1"/>
            <a:endParaRPr lang="en-US"/>
          </a:p>
          <a:p>
            <a:pPr marL="0" indent="0">
              <a:buNone/>
            </a:pPr>
            <a:r>
              <a:rPr lang="en-US"/>
              <a:t>Submit 5 questions for review in class tomorrow.</a:t>
            </a:r>
          </a:p>
        </p:txBody>
      </p:sp>
    </p:spTree>
    <p:custDataLst>
      <p:tags r:id="rId1"/>
    </p:custDataLst>
    <p:extLst>
      <p:ext uri="{BB962C8B-B14F-4D97-AF65-F5344CB8AC3E}">
        <p14:creationId xmlns:p14="http://schemas.microsoft.com/office/powerpoint/2010/main" val="370860070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Homework Regrade/Resubmit</a:t>
            </a:r>
          </a:p>
        </p:txBody>
      </p:sp>
      <p:sp>
        <p:nvSpPr>
          <p:cNvPr id="3" name="Content Placeholder 2"/>
          <p:cNvSpPr>
            <a:spLocks noGrp="1"/>
          </p:cNvSpPr>
          <p:nvPr>
            <p:ph idx="1"/>
          </p:nvPr>
        </p:nvSpPr>
        <p:spPr/>
        <p:txBody>
          <a:bodyPr/>
          <a:lstStyle/>
          <a:p>
            <a:pPr marL="0" indent="0">
              <a:buNone/>
            </a:pPr>
            <a:r>
              <a:rPr lang="en-US"/>
              <a:t>You all have the opportunity to get full credit  on your homework grades by correcting them now, in class.</a:t>
            </a:r>
          </a:p>
          <a:p>
            <a:endParaRPr lang="en-US"/>
          </a:p>
          <a:p>
            <a:pPr marL="0" indent="0">
              <a:buNone/>
            </a:pPr>
            <a:r>
              <a:rPr lang="en-US"/>
              <a:t>Use your error checking algorithm, and if you need help just ask!</a:t>
            </a:r>
          </a:p>
          <a:p>
            <a:pPr marL="0" indent="0">
              <a:buNone/>
            </a:pPr>
            <a:endParaRPr lang="en-US"/>
          </a:p>
          <a:p>
            <a:pPr marL="0" indent="0">
              <a:buNone/>
            </a:pPr>
            <a:r>
              <a:rPr lang="en-US"/>
              <a:t>Make sure to check for issues with scope!</a:t>
            </a:r>
          </a:p>
        </p:txBody>
      </p:sp>
    </p:spTree>
    <p:custDataLst>
      <p:tags r:id="rId1"/>
    </p:custDataLst>
    <p:extLst>
      <p:ext uri="{BB962C8B-B14F-4D97-AF65-F5344CB8AC3E}">
        <p14:creationId xmlns:p14="http://schemas.microsoft.com/office/powerpoint/2010/main" val="65571679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If you finish early:</a:t>
            </a:r>
          </a:p>
        </p:txBody>
      </p:sp>
      <p:sp>
        <p:nvSpPr>
          <p:cNvPr id="3" name="Content Placeholder 2"/>
          <p:cNvSpPr>
            <a:spLocks noGrp="1"/>
          </p:cNvSpPr>
          <p:nvPr>
            <p:ph idx="1"/>
          </p:nvPr>
        </p:nvSpPr>
        <p:spPr/>
        <p:txBody>
          <a:bodyPr/>
          <a:lstStyle/>
          <a:p>
            <a:pPr marL="0" indent="0">
              <a:buNone/>
            </a:pPr>
            <a:r>
              <a:rPr lang="en-US"/>
              <a:t>Some useful review includes working on :</a:t>
            </a:r>
          </a:p>
          <a:p>
            <a:pPr marL="0" indent="0">
              <a:buNone/>
            </a:pPr>
            <a:endParaRPr lang="en-US"/>
          </a:p>
          <a:p>
            <a:r>
              <a:rPr lang="en-US"/>
              <a:t>Programming Project 1 Chapter 5</a:t>
            </a:r>
          </a:p>
          <a:p>
            <a:endParaRPr lang="en-US"/>
          </a:p>
          <a:p>
            <a:endParaRPr lang="en-US"/>
          </a:p>
        </p:txBody>
      </p:sp>
    </p:spTree>
    <p:custDataLst>
      <p:tags r:id="rId1"/>
    </p:custDataLst>
    <p:extLst>
      <p:ext uri="{BB962C8B-B14F-4D97-AF65-F5344CB8AC3E}">
        <p14:creationId xmlns:p14="http://schemas.microsoft.com/office/powerpoint/2010/main" val="99139566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Homework</a:t>
            </a:r>
          </a:p>
        </p:txBody>
      </p:sp>
      <p:sp>
        <p:nvSpPr>
          <p:cNvPr id="3" name="Content Placeholder 2"/>
          <p:cNvSpPr>
            <a:spLocks noGrp="1"/>
          </p:cNvSpPr>
          <p:nvPr>
            <p:ph idx="1"/>
          </p:nvPr>
        </p:nvSpPr>
        <p:spPr/>
        <p:txBody>
          <a:bodyPr/>
          <a:lstStyle/>
          <a:p>
            <a:r>
              <a:rPr lang="en-US"/>
              <a:t>Begin reviewing chapters 3, 4 and 5 for the Unit Test.</a:t>
            </a:r>
          </a:p>
          <a:p>
            <a:endParaRPr lang="en-US"/>
          </a:p>
          <a:p>
            <a:r>
              <a:rPr lang="en-US"/>
              <a:t>Submit 5 questions you have for review tomorrow.</a:t>
            </a:r>
          </a:p>
        </p:txBody>
      </p:sp>
    </p:spTree>
    <p:custDataLst>
      <p:tags r:id="rId1"/>
    </p:custDataLst>
    <p:extLst>
      <p:ext uri="{BB962C8B-B14F-4D97-AF65-F5344CB8AC3E}">
        <p14:creationId xmlns:p14="http://schemas.microsoft.com/office/powerpoint/2010/main" val="169094067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Review</a:t>
            </a:r>
          </a:p>
        </p:txBody>
      </p:sp>
      <p:sp>
        <p:nvSpPr>
          <p:cNvPr id="3" name="Subtitle 2"/>
          <p:cNvSpPr>
            <a:spLocks noGrp="1"/>
          </p:cNvSpPr>
          <p:nvPr>
            <p:ph type="subTitle" idx="1"/>
          </p:nvPr>
        </p:nvSpPr>
        <p:spPr>
          <a:xfrm>
            <a:off x="1524000" y="3602038"/>
            <a:ext cx="9144000" cy="369332"/>
          </a:xfrm>
        </p:spPr>
        <p:txBody>
          <a:bodyPr/>
          <a:lstStyle/>
          <a:p>
            <a:r>
              <a:rPr lang="en-US" dirty="0"/>
              <a:t>[ 3.18 ] [ Today’s Date ] [ Instructor Name ]</a:t>
            </a:r>
          </a:p>
        </p:txBody>
      </p:sp>
    </p:spTree>
    <p:custDataLst>
      <p:tags r:id="rId1"/>
    </p:custDataLst>
    <p:extLst>
      <p:ext uri="{BB962C8B-B14F-4D97-AF65-F5344CB8AC3E}">
        <p14:creationId xmlns:p14="http://schemas.microsoft.com/office/powerpoint/2010/main" val="16877096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2451" y="1152210"/>
            <a:ext cx="10937546" cy="4893647"/>
          </a:xfrm>
          <a:prstGeom prst="rect">
            <a:avLst/>
          </a:prstGeom>
          <a:noFill/>
        </p:spPr>
        <p:txBody>
          <a:bodyPr wrap="none" rtlCol="0">
            <a:spAutoFit/>
          </a:bodyPr>
          <a:lstStyle/>
          <a:p>
            <a:pPr marL="342900" indent="-342900">
              <a:buAutoNum type="alphaUcParenBoth"/>
            </a:pPr>
            <a:r>
              <a:rPr lang="en-US" sz="2400"/>
              <a:t> To replace the value 10 in the for loop, so we can change the output </a:t>
            </a:r>
          </a:p>
          <a:p>
            <a:r>
              <a:rPr lang="en-US" sz="2400"/>
              <a:t>      of the  program more easily by adjusting MAX_VALUE.</a:t>
            </a:r>
          </a:p>
          <a:p>
            <a:r>
              <a:rPr lang="en-US" sz="2400"/>
              <a:t> </a:t>
            </a:r>
          </a:p>
          <a:p>
            <a:r>
              <a:rPr lang="en-US" sz="2400"/>
              <a:t>(B) To replace method header public static void main(String[] </a:t>
            </a:r>
            <a:r>
              <a:rPr lang="en-US" sz="2400" err="1"/>
              <a:t>args</a:t>
            </a:r>
            <a:r>
              <a:rPr lang="en-US" sz="2400"/>
              <a:t>),  </a:t>
            </a:r>
          </a:p>
          <a:p>
            <a:r>
              <a:rPr lang="en-US" sz="2400"/>
              <a:t>      because the program will become shorter. </a:t>
            </a:r>
          </a:p>
          <a:p>
            <a:endParaRPr lang="en-US" sz="2400"/>
          </a:p>
          <a:p>
            <a:r>
              <a:rPr lang="en-US" sz="2400"/>
              <a:t>(C) To replace the expression (</a:t>
            </a:r>
            <a:r>
              <a:rPr lang="en-US" sz="2400" err="1"/>
              <a:t>i</a:t>
            </a:r>
            <a:r>
              <a:rPr lang="en-US" sz="2400"/>
              <a:t> * </a:t>
            </a:r>
            <a:r>
              <a:rPr lang="en-US" sz="2400" err="1"/>
              <a:t>i</a:t>
            </a:r>
            <a:r>
              <a:rPr lang="en-US" sz="2400"/>
              <a:t> * </a:t>
            </a:r>
            <a:r>
              <a:rPr lang="en-US" sz="2400" err="1"/>
              <a:t>i</a:t>
            </a:r>
            <a:r>
              <a:rPr lang="en-US" sz="2400"/>
              <a:t>), which is too complicated for a  simple program. </a:t>
            </a:r>
          </a:p>
          <a:p>
            <a:endParaRPr lang="en-US" sz="2400"/>
          </a:p>
          <a:p>
            <a:r>
              <a:rPr lang="en-US" sz="2400"/>
              <a:t>(D) To replace the class header public class </a:t>
            </a:r>
            <a:r>
              <a:rPr lang="en-US" sz="2400" err="1"/>
              <a:t>PrintSquaresAndCubes</a:t>
            </a:r>
            <a:r>
              <a:rPr lang="en-US" sz="2400"/>
              <a:t>,   </a:t>
            </a:r>
          </a:p>
          <a:p>
            <a:r>
              <a:rPr lang="en-US" sz="2400"/>
              <a:t>      which has too many capital letters in it. </a:t>
            </a:r>
          </a:p>
          <a:p>
            <a:endParaRPr lang="en-US" sz="2400"/>
          </a:p>
          <a:p>
            <a:r>
              <a:rPr lang="en-US" sz="2400"/>
              <a:t>(E) Hello, world. </a:t>
            </a:r>
          </a:p>
          <a:p>
            <a:endParaRPr lang="en-US" sz="2400"/>
          </a:p>
        </p:txBody>
      </p:sp>
    </p:spTree>
    <p:custDataLst>
      <p:tags r:id="rId1"/>
    </p:custDataLst>
    <p:extLst>
      <p:ext uri="{BB962C8B-B14F-4D97-AF65-F5344CB8AC3E}">
        <p14:creationId xmlns:p14="http://schemas.microsoft.com/office/powerpoint/2010/main" val="3341254306"/>
      </p:ext>
    </p:extLst>
  </p:cSld>
  <p:clrMapOvr>
    <a:masterClrMapping/>
  </p:clrMapOvr>
  <p:transition>
    <p:fade/>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1374151"/>
            <a:ext cx="9144000" cy="2387600"/>
          </a:xfrm>
        </p:spPr>
        <p:txBody>
          <a:bodyPr>
            <a:normAutofit/>
          </a:bodyPr>
          <a:lstStyle/>
          <a:p>
            <a:r>
              <a:rPr lang="en-US" sz="5000"/>
              <a:t>What’s on the test?</a:t>
            </a:r>
          </a:p>
        </p:txBody>
      </p:sp>
    </p:spTree>
    <p:custDataLst>
      <p:tags r:id="rId1"/>
    </p:custDataLst>
    <p:extLst>
      <p:ext uri="{BB962C8B-B14F-4D97-AF65-F5344CB8AC3E}">
        <p14:creationId xmlns:p14="http://schemas.microsoft.com/office/powerpoint/2010/main" val="399593957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Questions</a:t>
            </a:r>
          </a:p>
        </p:txBody>
      </p:sp>
      <p:sp>
        <p:nvSpPr>
          <p:cNvPr id="3" name="Content Placeholder 2"/>
          <p:cNvSpPr>
            <a:spLocks noGrp="1"/>
          </p:cNvSpPr>
          <p:nvPr>
            <p:ph idx="1"/>
          </p:nvPr>
        </p:nvSpPr>
        <p:spPr/>
        <p:txBody>
          <a:bodyPr/>
          <a:lstStyle/>
          <a:p>
            <a:pPr marL="0" indent="0">
              <a:buNone/>
            </a:pPr>
            <a:r>
              <a:rPr lang="en-US"/>
              <a:t>Use submitted review questions to review for the test</a:t>
            </a:r>
          </a:p>
          <a:p>
            <a:pPr marL="0" indent="0">
              <a:buNone/>
            </a:pPr>
            <a:endParaRPr lang="en-US"/>
          </a:p>
          <a:p>
            <a:pPr marL="0" indent="0">
              <a:buNone/>
            </a:pPr>
            <a:r>
              <a:rPr lang="en-US"/>
              <a:t>Assemble the questions into categories to go over</a:t>
            </a:r>
          </a:p>
          <a:p>
            <a:pPr marL="0" indent="0">
              <a:buNone/>
            </a:pPr>
            <a:endParaRPr lang="en-US"/>
          </a:p>
          <a:p>
            <a:pPr marL="0" indent="0">
              <a:buNone/>
            </a:pPr>
            <a:r>
              <a:rPr lang="en-US"/>
              <a:t>Answer individual questions, or make slides for topics you think students need to go over</a:t>
            </a:r>
          </a:p>
        </p:txBody>
      </p:sp>
    </p:spTree>
    <p:custDataLst>
      <p:tags r:id="rId1"/>
    </p:custDataLst>
    <p:extLst>
      <p:ext uri="{BB962C8B-B14F-4D97-AF65-F5344CB8AC3E}">
        <p14:creationId xmlns:p14="http://schemas.microsoft.com/office/powerpoint/2010/main" val="417528324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Topics</a:t>
            </a:r>
          </a:p>
        </p:txBody>
      </p:sp>
      <p:sp>
        <p:nvSpPr>
          <p:cNvPr id="3" name="Content Placeholder 2"/>
          <p:cNvSpPr>
            <a:spLocks noGrp="1"/>
          </p:cNvSpPr>
          <p:nvPr>
            <p:ph idx="1"/>
          </p:nvPr>
        </p:nvSpPr>
        <p:spPr/>
        <p:txBody>
          <a:bodyPr/>
          <a:lstStyle/>
          <a:p>
            <a:pPr marL="0" indent="0">
              <a:buNone/>
            </a:pPr>
            <a:r>
              <a:rPr lang="en-US"/>
              <a:t>Make a list of review topics that you feel you need to go over for the test tomorrow</a:t>
            </a:r>
          </a:p>
          <a:p>
            <a:pPr marL="0" indent="0">
              <a:buNone/>
            </a:pPr>
            <a:endParaRPr lang="en-US"/>
          </a:p>
          <a:p>
            <a:pPr marL="0" indent="0">
              <a:buNone/>
            </a:pPr>
            <a:r>
              <a:rPr lang="en-US"/>
              <a:t>For each topic, follow up by reviewing the textbook, self-check problems, and the appropriate Practice problems</a:t>
            </a:r>
          </a:p>
        </p:txBody>
      </p:sp>
    </p:spTree>
    <p:custDataLst>
      <p:tags r:id="rId1"/>
    </p:custDataLst>
    <p:extLst>
      <p:ext uri="{BB962C8B-B14F-4D97-AF65-F5344CB8AC3E}">
        <p14:creationId xmlns:p14="http://schemas.microsoft.com/office/powerpoint/2010/main" val="47760727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1374153"/>
            <a:ext cx="9144000" cy="2387600"/>
          </a:xfrm>
        </p:spPr>
        <p:txBody>
          <a:bodyPr>
            <a:normAutofit/>
          </a:bodyPr>
          <a:lstStyle/>
          <a:p>
            <a:r>
              <a:rPr lang="en-US" sz="5000"/>
              <a:t>Good Luck!</a:t>
            </a:r>
          </a:p>
        </p:txBody>
      </p:sp>
    </p:spTree>
    <p:custDataLst>
      <p:tags r:id="rId1"/>
    </p:custDataLst>
    <p:extLst>
      <p:ext uri="{BB962C8B-B14F-4D97-AF65-F5344CB8AC3E}">
        <p14:creationId xmlns:p14="http://schemas.microsoft.com/office/powerpoint/2010/main" val="1162155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sz="4800"/>
              <a:t>Test Review:</a:t>
            </a:r>
          </a:p>
        </p:txBody>
      </p:sp>
      <p:sp>
        <p:nvSpPr>
          <p:cNvPr id="5" name="Subtitle 4"/>
          <p:cNvSpPr>
            <a:spLocks noGrp="1"/>
          </p:cNvSpPr>
          <p:nvPr>
            <p:ph type="subTitle" idx="1"/>
          </p:nvPr>
        </p:nvSpPr>
        <p:spPr/>
        <p:txBody>
          <a:bodyPr>
            <a:normAutofit/>
          </a:bodyPr>
          <a:lstStyle/>
          <a:p>
            <a:r>
              <a:rPr lang="en-US" sz="3200"/>
              <a:t>Do you have any questions about the test?</a:t>
            </a:r>
          </a:p>
        </p:txBody>
      </p:sp>
    </p:spTree>
    <p:custDataLst>
      <p:tags r:id="rId1"/>
    </p:custDataLst>
    <p:extLst>
      <p:ext uri="{BB962C8B-B14F-4D97-AF65-F5344CB8AC3E}">
        <p14:creationId xmlns:p14="http://schemas.microsoft.com/office/powerpoint/2010/main" val="33658019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Homework</a:t>
            </a:r>
          </a:p>
        </p:txBody>
      </p:sp>
      <p:sp>
        <p:nvSpPr>
          <p:cNvPr id="3" name="Content Placeholder 2"/>
          <p:cNvSpPr>
            <a:spLocks noGrp="1"/>
          </p:cNvSpPr>
          <p:nvPr>
            <p:ph idx="1"/>
          </p:nvPr>
        </p:nvSpPr>
        <p:spPr>
          <a:xfrm>
            <a:off x="584200" y="1435503"/>
            <a:ext cx="11018520" cy="1895904"/>
          </a:xfrm>
        </p:spPr>
        <p:txBody>
          <a:bodyPr/>
          <a:lstStyle/>
          <a:p>
            <a:pPr marL="0" indent="0">
              <a:buNone/>
            </a:pPr>
            <a:r>
              <a:rPr lang="en-US" dirty="0"/>
              <a:t>Correct any incorrect test answers by re-answering on a separate sheet of paper:</a:t>
            </a:r>
          </a:p>
          <a:p>
            <a:pPr marL="0" indent="0">
              <a:buNone/>
            </a:pPr>
            <a:r>
              <a:rPr lang="en-US" dirty="0"/>
              <a:t>	To get back credit, you must justify your new answers.</a:t>
            </a:r>
          </a:p>
          <a:p>
            <a:pPr marL="0" indent="0">
              <a:buNone/>
            </a:pPr>
            <a:r>
              <a:rPr lang="en-US" dirty="0"/>
              <a:t>	Staple new answer sheet to the old test and return it tomorrow.</a:t>
            </a:r>
          </a:p>
        </p:txBody>
      </p:sp>
    </p:spTree>
    <p:custDataLst>
      <p:tags r:id="rId1"/>
    </p:custDataLst>
    <p:extLst>
      <p:ext uri="{BB962C8B-B14F-4D97-AF65-F5344CB8AC3E}">
        <p14:creationId xmlns:p14="http://schemas.microsoft.com/office/powerpoint/2010/main" val="25830048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Parameters</a:t>
            </a:r>
          </a:p>
        </p:txBody>
      </p:sp>
      <p:sp>
        <p:nvSpPr>
          <p:cNvPr id="3" name="Subtitle 2"/>
          <p:cNvSpPr>
            <a:spLocks noGrp="1"/>
          </p:cNvSpPr>
          <p:nvPr>
            <p:ph type="subTitle" idx="1"/>
          </p:nvPr>
        </p:nvSpPr>
        <p:spPr/>
        <p:txBody>
          <a:bodyPr/>
          <a:lstStyle/>
          <a:p>
            <a:r>
              <a:rPr lang="en-US"/>
              <a:t>[ 3.01 ] [ Today’s Date ] [ Instructor Name ]</a:t>
            </a:r>
          </a:p>
        </p:txBody>
      </p:sp>
    </p:spTree>
    <p:custDataLst>
      <p:tags r:id="rId1"/>
    </p:custDataLst>
    <p:extLst>
      <p:ext uri="{BB962C8B-B14F-4D97-AF65-F5344CB8AC3E}">
        <p14:creationId xmlns:p14="http://schemas.microsoft.com/office/powerpoint/2010/main" val="31768360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0886" y="657664"/>
            <a:ext cx="7390228" cy="5542672"/>
          </a:xfrm>
          <a:prstGeom prst="rect">
            <a:avLst/>
          </a:prstGeom>
        </p:spPr>
      </p:pic>
    </p:spTree>
    <p:custDataLst>
      <p:tags r:id="rId1"/>
    </p:custDataLst>
    <p:extLst>
      <p:ext uri="{BB962C8B-B14F-4D97-AF65-F5344CB8AC3E}">
        <p14:creationId xmlns:p14="http://schemas.microsoft.com/office/powerpoint/2010/main" val="1420510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Old Program:</a:t>
            </a:r>
          </a:p>
        </p:txBody>
      </p:sp>
      <p:sp>
        <p:nvSpPr>
          <p:cNvPr id="3" name="Content Placeholder 2"/>
          <p:cNvSpPr>
            <a:spLocks noGrp="1"/>
          </p:cNvSpPr>
          <p:nvPr>
            <p:ph idx="1"/>
          </p:nvPr>
        </p:nvSpPr>
        <p:spPr>
          <a:xfrm>
            <a:off x="584200" y="1435503"/>
            <a:ext cx="11018520" cy="3533275"/>
          </a:xfrm>
        </p:spPr>
        <p:txBody>
          <a:bodyPr vert="horz" wrap="square" lIns="0" tIns="0" rIns="0" bIns="0" rtlCol="0" anchor="t">
            <a:spAutoFit/>
          </a:bodyPr>
          <a:lstStyle/>
          <a:p>
            <a:pPr marL="0" indent="0">
              <a:buNone/>
            </a:pPr>
            <a:r>
              <a:rPr lang="en-US" err="1">
                <a:latin typeface="Courier New" panose="02070309020205020404" pitchFamily="49" charset="0"/>
                <a:cs typeface="Courier New" panose="02070309020205020404" pitchFamily="49" charset="0"/>
              </a:rPr>
              <a:t>writeSpaces</a:t>
            </a:r>
            <a:r>
              <a:rPr lang="en-US">
                <a:latin typeface="Courier New" panose="02070309020205020404" pitchFamily="49" charset="0"/>
                <a:cs typeface="Courier New" panose="02070309020205020404" pitchFamily="49" charset="0"/>
              </a:rPr>
              <a:t>();</a:t>
            </a:r>
          </a:p>
          <a:p>
            <a:pPr marL="0" indent="0">
              <a:buNone/>
            </a:pPr>
            <a:endParaRPr lang="en-US">
              <a:latin typeface="Courier New" panose="02070309020205020404" pitchFamily="49" charset="0"/>
              <a:cs typeface="Courier New" panose="02070309020205020404" pitchFamily="49" charset="0"/>
            </a:endParaRPr>
          </a:p>
          <a:p>
            <a:pPr marL="0" indent="0">
              <a:buNone/>
            </a:pPr>
            <a:r>
              <a:rPr lang="en-US">
                <a:latin typeface="Courier New" panose="02070309020205020404" pitchFamily="49" charset="0"/>
                <a:cs typeface="Courier New" panose="02070309020205020404" pitchFamily="49" charset="0"/>
              </a:rPr>
              <a:t>public void </a:t>
            </a:r>
            <a:r>
              <a:rPr lang="en-US" err="1">
                <a:latin typeface="Courier New" panose="02070309020205020404" pitchFamily="49" charset="0"/>
                <a:cs typeface="Courier New" panose="02070309020205020404" pitchFamily="49" charset="0"/>
              </a:rPr>
              <a:t>writeSpaces</a:t>
            </a:r>
            <a:r>
              <a:rPr lang="en-US">
                <a:latin typeface="Courier New" panose="02070309020205020404" pitchFamily="49" charset="0"/>
                <a:cs typeface="Courier New" panose="02070309020205020404" pitchFamily="49" charset="0"/>
              </a:rPr>
              <a:t>() {</a:t>
            </a:r>
          </a:p>
          <a:p>
            <a:pPr marL="0" indent="0">
              <a:buNone/>
            </a:pPr>
            <a:r>
              <a:rPr lang="en-US">
                <a:latin typeface="Courier New"/>
                <a:cs typeface="Courier New"/>
              </a:rPr>
              <a:t>	for(int </a:t>
            </a:r>
            <a:r>
              <a:rPr lang="en-US" err="1">
                <a:latin typeface="Courier New"/>
                <a:cs typeface="Courier New"/>
              </a:rPr>
              <a:t>i</a:t>
            </a:r>
            <a:r>
              <a:rPr lang="en-US">
                <a:latin typeface="Courier New"/>
                <a:cs typeface="Courier New"/>
              </a:rPr>
              <a:t> = 0; </a:t>
            </a:r>
            <a:r>
              <a:rPr lang="en-US" err="1">
                <a:latin typeface="Courier New"/>
                <a:cs typeface="Courier New"/>
              </a:rPr>
              <a:t>i</a:t>
            </a:r>
            <a:r>
              <a:rPr lang="en-US">
                <a:latin typeface="Courier New"/>
                <a:cs typeface="Courier New"/>
              </a:rPr>
              <a:t> &lt; 10; </a:t>
            </a:r>
            <a:r>
              <a:rPr lang="en-US" err="1">
                <a:latin typeface="Courier New"/>
                <a:cs typeface="Courier New"/>
              </a:rPr>
              <a:t>i</a:t>
            </a:r>
            <a:r>
              <a:rPr lang="en-US">
                <a:latin typeface="Courier New"/>
                <a:cs typeface="Courier New"/>
              </a:rPr>
              <a:t>++) {</a:t>
            </a:r>
          </a:p>
          <a:p>
            <a:pPr marL="0" indent="0">
              <a:buNone/>
            </a:pPr>
            <a:r>
              <a:rPr lang="en-US">
                <a:latin typeface="Courier New"/>
                <a:cs typeface="Courier New"/>
              </a:rPr>
              <a:t>		</a:t>
            </a:r>
            <a:r>
              <a:rPr lang="en-US" err="1">
                <a:latin typeface="Courier New"/>
                <a:cs typeface="Courier New"/>
              </a:rPr>
              <a:t>System.out.print</a:t>
            </a:r>
            <a:r>
              <a:rPr lang="en-US">
                <a:latin typeface="Courier New"/>
                <a:cs typeface="Courier New"/>
              </a:rPr>
              <a:t>(" ");</a:t>
            </a:r>
            <a:endParaRPr lang="en-US">
              <a:latin typeface="Courier New" panose="02070309020205020404" pitchFamily="49" charset="0"/>
              <a:cs typeface="Courier New" panose="02070309020205020404" pitchFamily="49" charset="0"/>
            </a:endParaRPr>
          </a:p>
          <a:p>
            <a:pPr marL="0" indent="0">
              <a:buNone/>
            </a:pPr>
            <a:r>
              <a:rPr lang="en-US">
                <a:latin typeface="Courier New" panose="02070309020205020404" pitchFamily="49" charset="0"/>
                <a:cs typeface="Courier New" panose="02070309020205020404" pitchFamily="49" charset="0"/>
              </a:rPr>
              <a:t>	}</a:t>
            </a:r>
          </a:p>
          <a:p>
            <a:pPr marL="0" indent="0">
              <a:buNone/>
            </a:pPr>
            <a:r>
              <a:rPr lang="en-US">
                <a:latin typeface="Courier New" panose="02070309020205020404" pitchFamily="49" charset="0"/>
                <a:cs typeface="Courier New" panose="02070309020205020404" pitchFamily="49" charset="0"/>
              </a:rPr>
              <a:t>}</a:t>
            </a:r>
          </a:p>
        </p:txBody>
      </p:sp>
    </p:spTree>
    <p:custDataLst>
      <p:tags r:id="rId1"/>
    </p:custDataLst>
    <p:extLst>
      <p:ext uri="{BB962C8B-B14F-4D97-AF65-F5344CB8AC3E}">
        <p14:creationId xmlns:p14="http://schemas.microsoft.com/office/powerpoint/2010/main" val="2916430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Segoe UI"/>
              </a:rPr>
              <a:t>Revised Program</a:t>
            </a:r>
          </a:p>
        </p:txBody>
      </p:sp>
      <p:sp>
        <p:nvSpPr>
          <p:cNvPr id="3" name="Content Placeholder 2"/>
          <p:cNvSpPr>
            <a:spLocks noGrp="1"/>
          </p:cNvSpPr>
          <p:nvPr>
            <p:ph idx="1"/>
          </p:nvPr>
        </p:nvSpPr>
        <p:spPr/>
        <p:txBody>
          <a:bodyPr vert="horz" wrap="square" lIns="0" tIns="0" rIns="0" bIns="0" rtlCol="0" anchor="t">
            <a:noAutofit/>
          </a:bodyPr>
          <a:lstStyle/>
          <a:p>
            <a:pPr marL="0" indent="0">
              <a:buNone/>
            </a:pPr>
            <a:r>
              <a:rPr lang="en-US" sz="3600">
                <a:latin typeface="Courier New"/>
                <a:cs typeface="Courier New"/>
              </a:rPr>
              <a:t>int number = 10;</a:t>
            </a:r>
          </a:p>
          <a:p>
            <a:pPr marL="0" indent="0">
              <a:buNone/>
            </a:pPr>
            <a:r>
              <a:rPr lang="en-US" sz="3600" err="1">
                <a:latin typeface="Courier New"/>
                <a:cs typeface="Courier New"/>
              </a:rPr>
              <a:t>writeSpaces</a:t>
            </a:r>
            <a:r>
              <a:rPr lang="en-US" sz="3600">
                <a:latin typeface="Courier New"/>
                <a:cs typeface="Courier New"/>
              </a:rPr>
              <a:t>();</a:t>
            </a:r>
          </a:p>
          <a:p>
            <a:pPr marL="0" indent="0">
              <a:buNone/>
            </a:pPr>
            <a:endParaRPr lang="en-US" sz="3600">
              <a:latin typeface="Courier New" panose="02070309020205020404" pitchFamily="49" charset="0"/>
              <a:cs typeface="Courier New" panose="02070309020205020404" pitchFamily="49" charset="0"/>
            </a:endParaRPr>
          </a:p>
          <a:p>
            <a:pPr marL="0" indent="0">
              <a:buNone/>
            </a:pPr>
            <a:r>
              <a:rPr lang="en-US" sz="3600">
                <a:latin typeface="Courier New"/>
                <a:cs typeface="Courier New"/>
              </a:rPr>
              <a:t>public void </a:t>
            </a:r>
            <a:r>
              <a:rPr lang="en-US" sz="3600" err="1">
                <a:latin typeface="Courier New"/>
                <a:cs typeface="Courier New"/>
              </a:rPr>
              <a:t>writeSpaces</a:t>
            </a:r>
            <a:r>
              <a:rPr lang="en-US" sz="3600">
                <a:latin typeface="Courier New"/>
                <a:cs typeface="Courier New"/>
              </a:rPr>
              <a:t>(){</a:t>
            </a:r>
          </a:p>
          <a:p>
            <a:pPr marL="0" indent="0">
              <a:buNone/>
            </a:pPr>
            <a:r>
              <a:rPr lang="en-US" sz="3600">
                <a:latin typeface="Courier New"/>
                <a:cs typeface="Courier New"/>
              </a:rPr>
              <a:t>	for(int </a:t>
            </a:r>
            <a:r>
              <a:rPr lang="en-US" sz="3600" err="1">
                <a:latin typeface="Courier New"/>
                <a:cs typeface="Courier New"/>
              </a:rPr>
              <a:t>i</a:t>
            </a:r>
            <a:r>
              <a:rPr lang="en-US" sz="3600">
                <a:latin typeface="Courier New"/>
                <a:cs typeface="Courier New"/>
              </a:rPr>
              <a:t> = 0; </a:t>
            </a:r>
            <a:r>
              <a:rPr lang="en-US" sz="3600" err="1">
                <a:latin typeface="Courier New"/>
                <a:cs typeface="Courier New"/>
              </a:rPr>
              <a:t>i</a:t>
            </a:r>
            <a:r>
              <a:rPr lang="en-US" sz="3600">
                <a:latin typeface="Courier New"/>
                <a:cs typeface="Courier New"/>
              </a:rPr>
              <a:t> &lt; number; </a:t>
            </a:r>
            <a:r>
              <a:rPr lang="en-US" sz="3600" err="1">
                <a:latin typeface="Courier New"/>
                <a:cs typeface="Courier New"/>
              </a:rPr>
              <a:t>i</a:t>
            </a:r>
            <a:r>
              <a:rPr lang="en-US" sz="3600">
                <a:latin typeface="Courier New"/>
                <a:cs typeface="Courier New"/>
              </a:rPr>
              <a:t>++){</a:t>
            </a:r>
          </a:p>
          <a:p>
            <a:pPr marL="0" indent="0">
              <a:buNone/>
            </a:pPr>
            <a:r>
              <a:rPr lang="en-US" sz="3600">
                <a:latin typeface="Courier New"/>
                <a:cs typeface="Courier New"/>
              </a:rPr>
              <a:t>		</a:t>
            </a:r>
            <a:r>
              <a:rPr lang="en-US" sz="3600" err="1">
                <a:latin typeface="Courier New"/>
                <a:cs typeface="Courier New"/>
              </a:rPr>
              <a:t>System.out.print</a:t>
            </a:r>
            <a:r>
              <a:rPr lang="en-US" sz="3600">
                <a:latin typeface="Courier New"/>
                <a:cs typeface="Courier New"/>
              </a:rPr>
              <a:t>(" ");</a:t>
            </a:r>
          </a:p>
          <a:p>
            <a:pPr marL="0" indent="0">
              <a:buNone/>
            </a:pPr>
            <a:r>
              <a:rPr lang="en-US" sz="3600">
                <a:latin typeface="Courier New"/>
                <a:cs typeface="Courier New"/>
              </a:rPr>
              <a:t>	}</a:t>
            </a:r>
          </a:p>
          <a:p>
            <a:pPr marL="0" indent="0">
              <a:buNone/>
            </a:pPr>
            <a:r>
              <a:rPr lang="en-US" sz="3600">
                <a:latin typeface="Courier New"/>
                <a:cs typeface="Courier New"/>
              </a:rPr>
              <a:t>}</a:t>
            </a:r>
          </a:p>
        </p:txBody>
      </p:sp>
    </p:spTree>
    <p:custDataLst>
      <p:tags r:id="rId1"/>
    </p:custDataLst>
    <p:extLst>
      <p:ext uri="{BB962C8B-B14F-4D97-AF65-F5344CB8AC3E}">
        <p14:creationId xmlns:p14="http://schemas.microsoft.com/office/powerpoint/2010/main" val="21818202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Segoe UI"/>
              </a:rPr>
              <a:t>New Method:</a:t>
            </a:r>
          </a:p>
        </p:txBody>
      </p:sp>
      <p:sp>
        <p:nvSpPr>
          <p:cNvPr id="3" name="Content Placeholder 2"/>
          <p:cNvSpPr>
            <a:spLocks noGrp="1"/>
          </p:cNvSpPr>
          <p:nvPr>
            <p:ph idx="1"/>
          </p:nvPr>
        </p:nvSpPr>
        <p:spPr/>
        <p:txBody>
          <a:bodyPr vert="horz" wrap="square" lIns="0" tIns="0" rIns="0" bIns="0" rtlCol="0" anchor="t">
            <a:noAutofit/>
          </a:bodyPr>
          <a:lstStyle/>
          <a:p>
            <a:pPr marL="0" indent="0">
              <a:buNone/>
            </a:pPr>
            <a:endParaRPr lang="en-US" sz="2400">
              <a:latin typeface="Courier New" panose="02070309020205020404" pitchFamily="49" charset="0"/>
              <a:cs typeface="Courier New" panose="02070309020205020404" pitchFamily="49" charset="0"/>
            </a:endParaRPr>
          </a:p>
          <a:p>
            <a:pPr marL="0" indent="0">
              <a:buNone/>
            </a:pPr>
            <a:r>
              <a:rPr lang="en-US" sz="3200">
                <a:latin typeface="Courier New"/>
                <a:cs typeface="Courier New"/>
              </a:rPr>
              <a:t>public void </a:t>
            </a:r>
            <a:r>
              <a:rPr lang="en-US" sz="3200" err="1">
                <a:latin typeface="Courier New"/>
                <a:cs typeface="Courier New"/>
              </a:rPr>
              <a:t>writeSpaces</a:t>
            </a:r>
            <a:r>
              <a:rPr lang="en-US" sz="3200">
                <a:latin typeface="Courier New"/>
                <a:cs typeface="Courier New"/>
              </a:rPr>
              <a:t>(</a:t>
            </a:r>
            <a:r>
              <a:rPr lang="en-US" sz="3200">
                <a:highlight>
                  <a:srgbClr val="FFFF00"/>
                </a:highlight>
                <a:latin typeface="Courier New"/>
                <a:cs typeface="Courier New"/>
              </a:rPr>
              <a:t>int number</a:t>
            </a:r>
            <a:r>
              <a:rPr lang="en-US" sz="3200">
                <a:latin typeface="Courier New"/>
                <a:cs typeface="Courier New"/>
              </a:rPr>
              <a:t>){</a:t>
            </a:r>
          </a:p>
          <a:p>
            <a:pPr marL="0" indent="0">
              <a:buNone/>
            </a:pPr>
            <a:r>
              <a:rPr lang="en-US" sz="3200">
                <a:latin typeface="Courier New"/>
                <a:cs typeface="Courier New"/>
              </a:rPr>
              <a:t>	for(int </a:t>
            </a:r>
            <a:r>
              <a:rPr lang="en-US" sz="3200" err="1">
                <a:latin typeface="Courier New"/>
                <a:cs typeface="Courier New"/>
              </a:rPr>
              <a:t>i</a:t>
            </a:r>
            <a:r>
              <a:rPr lang="en-US" sz="3200">
                <a:latin typeface="Courier New"/>
                <a:cs typeface="Courier New"/>
              </a:rPr>
              <a:t> = 0; </a:t>
            </a:r>
            <a:r>
              <a:rPr lang="en-US" sz="3200" err="1">
                <a:latin typeface="Courier New"/>
                <a:cs typeface="Courier New"/>
              </a:rPr>
              <a:t>i</a:t>
            </a:r>
            <a:r>
              <a:rPr lang="en-US" sz="3200">
                <a:latin typeface="Courier New"/>
                <a:cs typeface="Courier New"/>
              </a:rPr>
              <a:t> &lt; number; </a:t>
            </a:r>
            <a:r>
              <a:rPr lang="en-US" sz="3200" err="1">
                <a:latin typeface="Courier New"/>
                <a:cs typeface="Courier New"/>
              </a:rPr>
              <a:t>i</a:t>
            </a:r>
            <a:r>
              <a:rPr lang="en-US" sz="3200">
                <a:latin typeface="Courier New"/>
                <a:cs typeface="Courier New"/>
              </a:rPr>
              <a:t>++){</a:t>
            </a:r>
          </a:p>
          <a:p>
            <a:pPr marL="0" indent="0">
              <a:buNone/>
            </a:pPr>
            <a:r>
              <a:rPr lang="en-US" sz="3200">
                <a:latin typeface="Courier New"/>
                <a:cs typeface="Courier New"/>
              </a:rPr>
              <a:t>		</a:t>
            </a:r>
            <a:r>
              <a:rPr lang="en-US" sz="3200" err="1">
                <a:latin typeface="Courier New"/>
                <a:cs typeface="Courier New"/>
              </a:rPr>
              <a:t>System.out.print</a:t>
            </a:r>
            <a:r>
              <a:rPr lang="en-US" sz="3200">
                <a:latin typeface="Courier New"/>
                <a:cs typeface="Courier New"/>
              </a:rPr>
              <a:t>(" ");</a:t>
            </a:r>
            <a:endParaRPr lang="en-US" sz="3200">
              <a:latin typeface="Courier New" panose="02070309020205020404" pitchFamily="49" charset="0"/>
              <a:cs typeface="Courier New" panose="02070309020205020404" pitchFamily="49" charset="0"/>
            </a:endParaRPr>
          </a:p>
          <a:p>
            <a:pPr marL="0" indent="0">
              <a:buNone/>
            </a:pPr>
            <a:r>
              <a:rPr lang="en-US" sz="3200">
                <a:latin typeface="Courier New"/>
                <a:cs typeface="Courier New"/>
              </a:rPr>
              <a:t>	}</a:t>
            </a:r>
          </a:p>
          <a:p>
            <a:pPr marL="0" indent="0">
              <a:buNone/>
            </a:pPr>
            <a:r>
              <a:rPr lang="en-US" sz="3200">
                <a:latin typeface="Courier New"/>
                <a:cs typeface="Courier New"/>
              </a:rPr>
              <a:t>}</a:t>
            </a:r>
          </a:p>
        </p:txBody>
      </p:sp>
    </p:spTree>
    <p:custDataLst>
      <p:tags r:id="rId1"/>
    </p:custDataLst>
    <p:extLst>
      <p:ext uri="{BB962C8B-B14F-4D97-AF65-F5344CB8AC3E}">
        <p14:creationId xmlns:p14="http://schemas.microsoft.com/office/powerpoint/2010/main" val="30336987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Calling Parameters:</a:t>
            </a:r>
          </a:p>
        </p:txBody>
      </p:sp>
      <p:sp>
        <p:nvSpPr>
          <p:cNvPr id="3" name="Text Placeholder 2"/>
          <p:cNvSpPr>
            <a:spLocks noGrp="1"/>
          </p:cNvSpPr>
          <p:nvPr>
            <p:ph type="body" idx="1"/>
          </p:nvPr>
        </p:nvSpPr>
        <p:spPr/>
        <p:txBody>
          <a:bodyPr/>
          <a:lstStyle/>
          <a:p>
            <a:r>
              <a:rPr lang="en-US"/>
              <a:t>Correct:</a:t>
            </a:r>
          </a:p>
        </p:txBody>
      </p:sp>
      <p:sp>
        <p:nvSpPr>
          <p:cNvPr id="4" name="Content Placeholder 3"/>
          <p:cNvSpPr>
            <a:spLocks noGrp="1"/>
          </p:cNvSpPr>
          <p:nvPr>
            <p:ph sz="half" idx="2"/>
          </p:nvPr>
        </p:nvSpPr>
        <p:spPr/>
        <p:txBody>
          <a:bodyPr/>
          <a:lstStyle/>
          <a:p>
            <a:pPr marL="0" indent="0">
              <a:buNone/>
            </a:pPr>
            <a:r>
              <a:rPr lang="en-US" err="1">
                <a:latin typeface="Courier New" panose="02070309020205020404" pitchFamily="49" charset="0"/>
                <a:cs typeface="Courier New" panose="02070309020205020404" pitchFamily="49" charset="0"/>
              </a:rPr>
              <a:t>writeSpaces</a:t>
            </a:r>
            <a:r>
              <a:rPr lang="en-US">
                <a:latin typeface="Courier New" panose="02070309020205020404" pitchFamily="49" charset="0"/>
                <a:cs typeface="Courier New" panose="02070309020205020404" pitchFamily="49" charset="0"/>
              </a:rPr>
              <a:t>(10)</a:t>
            </a:r>
          </a:p>
          <a:p>
            <a:pPr marL="0" indent="0">
              <a:buNone/>
            </a:pPr>
            <a:r>
              <a:rPr lang="en-US" err="1">
                <a:latin typeface="Courier New" panose="02070309020205020404" pitchFamily="49" charset="0"/>
                <a:cs typeface="Courier New" panose="02070309020205020404" pitchFamily="49" charset="0"/>
              </a:rPr>
              <a:t>writeSpaces</a:t>
            </a:r>
            <a:r>
              <a:rPr lang="en-US">
                <a:latin typeface="Courier New" panose="02070309020205020404" pitchFamily="49" charset="0"/>
                <a:cs typeface="Courier New" panose="02070309020205020404" pitchFamily="49" charset="0"/>
              </a:rPr>
              <a:t>(24901)</a:t>
            </a:r>
          </a:p>
          <a:p>
            <a:pPr marL="0" indent="0">
              <a:buNone/>
            </a:pPr>
            <a:r>
              <a:rPr lang="en-US" err="1">
                <a:latin typeface="Courier New" panose="02070309020205020404" pitchFamily="49" charset="0"/>
                <a:cs typeface="Courier New" panose="02070309020205020404" pitchFamily="49" charset="0"/>
              </a:rPr>
              <a:t>writeSpaces</a:t>
            </a:r>
            <a:r>
              <a:rPr lang="en-US">
                <a:latin typeface="Courier New" panose="02070309020205020404" pitchFamily="49" charset="0"/>
                <a:cs typeface="Courier New" panose="02070309020205020404" pitchFamily="49" charset="0"/>
              </a:rPr>
              <a:t>(9/3-2)</a:t>
            </a:r>
          </a:p>
          <a:p>
            <a:pPr marL="0" indent="0">
              <a:buNone/>
            </a:pPr>
            <a:endParaRPr lang="en-US">
              <a:latin typeface="Courier New" panose="02070309020205020404" pitchFamily="49" charset="0"/>
              <a:cs typeface="Courier New" panose="02070309020205020404" pitchFamily="49" charset="0"/>
            </a:endParaRPr>
          </a:p>
          <a:p>
            <a:pPr marL="0" indent="0">
              <a:buNone/>
            </a:pPr>
            <a:r>
              <a:rPr lang="en-US" err="1">
                <a:latin typeface="Courier New" panose="02070309020205020404" pitchFamily="49" charset="0"/>
                <a:cs typeface="Courier New" panose="02070309020205020404" pitchFamily="49" charset="0"/>
              </a:rPr>
              <a:t>int</a:t>
            </a:r>
            <a:r>
              <a:rPr lang="en-US">
                <a:latin typeface="Courier New" panose="02070309020205020404" pitchFamily="49" charset="0"/>
                <a:cs typeface="Courier New" panose="02070309020205020404" pitchFamily="49" charset="0"/>
              </a:rPr>
              <a:t> x = 20;</a:t>
            </a:r>
          </a:p>
          <a:p>
            <a:pPr marL="0" indent="0">
              <a:buNone/>
            </a:pPr>
            <a:r>
              <a:rPr lang="en-US" err="1">
                <a:latin typeface="Courier New" panose="02070309020205020404" pitchFamily="49" charset="0"/>
                <a:cs typeface="Courier New" panose="02070309020205020404" pitchFamily="49" charset="0"/>
              </a:rPr>
              <a:t>writeSpaces</a:t>
            </a:r>
            <a:r>
              <a:rPr lang="en-US">
                <a:latin typeface="Courier New" panose="02070309020205020404" pitchFamily="49" charset="0"/>
                <a:cs typeface="Courier New" panose="02070309020205020404" pitchFamily="49" charset="0"/>
              </a:rPr>
              <a:t>(x);</a:t>
            </a:r>
          </a:p>
        </p:txBody>
      </p:sp>
      <p:sp>
        <p:nvSpPr>
          <p:cNvPr id="5" name="Text Placeholder 4"/>
          <p:cNvSpPr>
            <a:spLocks noGrp="1"/>
          </p:cNvSpPr>
          <p:nvPr>
            <p:ph type="body" sz="quarter" idx="3"/>
          </p:nvPr>
        </p:nvSpPr>
        <p:spPr/>
        <p:txBody>
          <a:bodyPr/>
          <a:lstStyle/>
          <a:p>
            <a:r>
              <a:rPr lang="en-US"/>
              <a:t>Incorrect:</a:t>
            </a:r>
          </a:p>
        </p:txBody>
      </p:sp>
      <p:sp>
        <p:nvSpPr>
          <p:cNvPr id="6" name="Content Placeholder 5"/>
          <p:cNvSpPr>
            <a:spLocks noGrp="1"/>
          </p:cNvSpPr>
          <p:nvPr>
            <p:ph sz="quarter" idx="4"/>
          </p:nvPr>
        </p:nvSpPr>
        <p:spPr/>
        <p:txBody>
          <a:bodyPr/>
          <a:lstStyle/>
          <a:p>
            <a:pPr marL="0" indent="0">
              <a:buNone/>
            </a:pPr>
            <a:r>
              <a:rPr lang="en-US" err="1">
                <a:latin typeface="Courier New" panose="02070309020205020404" pitchFamily="49" charset="0"/>
                <a:cs typeface="Courier New" panose="02070309020205020404" pitchFamily="49" charset="0"/>
              </a:rPr>
              <a:t>writeSpaces</a:t>
            </a:r>
            <a:r>
              <a:rPr lang="en-US">
                <a:latin typeface="Courier New" panose="02070309020205020404" pitchFamily="49" charset="0"/>
                <a:cs typeface="Courier New" panose="02070309020205020404" pitchFamily="49" charset="0"/>
              </a:rPr>
              <a:t>();</a:t>
            </a:r>
          </a:p>
          <a:p>
            <a:pPr marL="0" indent="0">
              <a:buNone/>
            </a:pPr>
            <a:r>
              <a:rPr lang="en-US" err="1">
                <a:latin typeface="Courier New" panose="02070309020205020404" pitchFamily="49" charset="0"/>
                <a:cs typeface="Courier New" panose="02070309020205020404" pitchFamily="49" charset="0"/>
              </a:rPr>
              <a:t>writeSpaces</a:t>
            </a:r>
            <a:r>
              <a:rPr lang="en-US">
                <a:latin typeface="Courier New" panose="02070309020205020404" pitchFamily="49" charset="0"/>
                <a:cs typeface="Courier New" panose="02070309020205020404" pitchFamily="49" charset="0"/>
              </a:rPr>
              <a:t>(“ten”);</a:t>
            </a:r>
          </a:p>
          <a:p>
            <a:pPr marL="0" indent="0">
              <a:buNone/>
            </a:pPr>
            <a:endParaRPr lang="en-US">
              <a:latin typeface="Courier New" panose="02070309020205020404" pitchFamily="49" charset="0"/>
              <a:cs typeface="Courier New" panose="02070309020205020404" pitchFamily="49" charset="0"/>
            </a:endParaRPr>
          </a:p>
          <a:p>
            <a:pPr marL="0" indent="0">
              <a:buNone/>
            </a:pPr>
            <a:endParaRPr lang="en-US">
              <a:latin typeface="Courier New" panose="02070309020205020404" pitchFamily="49" charset="0"/>
              <a:cs typeface="Courier New" panose="02070309020205020404" pitchFamily="49" charset="0"/>
            </a:endParaRPr>
          </a:p>
          <a:p>
            <a:pPr marL="0" indent="0">
              <a:buNone/>
            </a:pPr>
            <a:r>
              <a:rPr lang="en-US" err="1">
                <a:latin typeface="Courier New" panose="02070309020205020404" pitchFamily="49" charset="0"/>
                <a:cs typeface="Courier New" panose="02070309020205020404" pitchFamily="49" charset="0"/>
              </a:rPr>
              <a:t>int</a:t>
            </a:r>
            <a:r>
              <a:rPr lang="en-US">
                <a:latin typeface="Courier New" panose="02070309020205020404" pitchFamily="49" charset="0"/>
                <a:cs typeface="Courier New" panose="02070309020205020404" pitchFamily="49" charset="0"/>
              </a:rPr>
              <a:t> y = 20;</a:t>
            </a:r>
          </a:p>
          <a:p>
            <a:pPr marL="0" indent="0">
              <a:buNone/>
            </a:pPr>
            <a:r>
              <a:rPr lang="en-US" err="1">
                <a:latin typeface="Courier New" panose="02070309020205020404" pitchFamily="49" charset="0"/>
                <a:cs typeface="Courier New" panose="02070309020205020404" pitchFamily="49" charset="0"/>
              </a:rPr>
              <a:t>writeSpaces</a:t>
            </a:r>
            <a:r>
              <a:rPr lang="en-US">
                <a:latin typeface="Courier New" panose="02070309020205020404" pitchFamily="49" charset="0"/>
                <a:cs typeface="Courier New" panose="02070309020205020404" pitchFamily="49" charset="0"/>
              </a:rPr>
              <a:t>(y);</a:t>
            </a:r>
          </a:p>
        </p:txBody>
      </p:sp>
    </p:spTree>
    <p:custDataLst>
      <p:tags r:id="rId1"/>
    </p:custDataLst>
    <p:extLst>
      <p:ext uri="{BB962C8B-B14F-4D97-AF65-F5344CB8AC3E}">
        <p14:creationId xmlns:p14="http://schemas.microsoft.com/office/powerpoint/2010/main" val="5826075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Actual vs Formal Parameters</a:t>
            </a:r>
          </a:p>
        </p:txBody>
      </p:sp>
      <p:sp>
        <p:nvSpPr>
          <p:cNvPr id="3" name="Content Placeholder 2"/>
          <p:cNvSpPr>
            <a:spLocks noGrp="1"/>
          </p:cNvSpPr>
          <p:nvPr>
            <p:ph idx="1"/>
          </p:nvPr>
        </p:nvSpPr>
        <p:spPr>
          <a:xfrm>
            <a:off x="584200" y="1435503"/>
            <a:ext cx="11018520" cy="4481227"/>
          </a:xfrm>
        </p:spPr>
        <p:txBody>
          <a:bodyPr vert="horz" wrap="square" lIns="0" tIns="0" rIns="0" bIns="0" rtlCol="0" anchor="t">
            <a:spAutoFit/>
          </a:bodyPr>
          <a:lstStyle/>
          <a:p>
            <a:pPr marL="0" indent="0">
              <a:buNone/>
            </a:pPr>
            <a:r>
              <a:rPr lang="en-US">
                <a:cs typeface="Segoe UI"/>
              </a:rPr>
              <a:t>Actual Parameters (argument): The value passed in a method call. </a:t>
            </a:r>
            <a:endParaRPr lang="en-US"/>
          </a:p>
          <a:p>
            <a:pPr marL="0" indent="0">
              <a:buNone/>
            </a:pPr>
            <a:endParaRPr lang="en-US"/>
          </a:p>
          <a:p>
            <a:pPr marL="0" indent="0">
              <a:buNone/>
            </a:pPr>
            <a:r>
              <a:rPr lang="en-US" err="1">
                <a:latin typeface="Courier New" panose="02070309020205020404" pitchFamily="49" charset="0"/>
                <a:cs typeface="Courier New" panose="02070309020205020404" pitchFamily="49" charset="0"/>
              </a:rPr>
              <a:t>writeSpaces</a:t>
            </a:r>
            <a:r>
              <a:rPr lang="en-US">
                <a:latin typeface="Courier New" panose="02070309020205020404" pitchFamily="49" charset="0"/>
                <a:cs typeface="Courier New" panose="02070309020205020404" pitchFamily="49" charset="0"/>
              </a:rPr>
              <a:t>(</a:t>
            </a:r>
            <a:r>
              <a:rPr lang="en-US">
                <a:highlight>
                  <a:srgbClr val="FFFF00"/>
                </a:highlight>
                <a:latin typeface="Courier New" panose="02070309020205020404" pitchFamily="49" charset="0"/>
                <a:cs typeface="Courier New" panose="02070309020205020404" pitchFamily="49" charset="0"/>
              </a:rPr>
              <a:t>10</a:t>
            </a:r>
            <a:r>
              <a:rPr lang="en-US">
                <a:latin typeface="Courier New" panose="02070309020205020404" pitchFamily="49" charset="0"/>
                <a:cs typeface="Courier New" panose="02070309020205020404" pitchFamily="49" charset="0"/>
              </a:rPr>
              <a:t>)</a:t>
            </a:r>
          </a:p>
          <a:p>
            <a:pPr marL="0" indent="0">
              <a:buNone/>
            </a:pPr>
            <a:endParaRPr lang="en-US"/>
          </a:p>
          <a:p>
            <a:pPr marL="0" indent="0">
              <a:buNone/>
            </a:pPr>
            <a:r>
              <a:rPr lang="en-US">
                <a:cs typeface="Segoe UI"/>
              </a:rPr>
              <a:t>Formal Parameters (parameter): The variable declared in a method header. </a:t>
            </a:r>
            <a:endParaRPr lang="en-US"/>
          </a:p>
          <a:p>
            <a:pPr marL="0" indent="0">
              <a:buNone/>
            </a:pPr>
            <a:endParaRPr lang="en-US"/>
          </a:p>
          <a:p>
            <a:pPr marL="0" indent="0">
              <a:buNone/>
            </a:pPr>
            <a:r>
              <a:rPr lang="en-US">
                <a:latin typeface="Courier New"/>
                <a:cs typeface="Courier New"/>
              </a:rPr>
              <a:t>public void </a:t>
            </a:r>
            <a:r>
              <a:rPr lang="en-US" err="1">
                <a:latin typeface="Courier New"/>
                <a:cs typeface="Courier New"/>
              </a:rPr>
              <a:t>writeSpaces</a:t>
            </a:r>
            <a:r>
              <a:rPr lang="en-US">
                <a:latin typeface="Courier New"/>
                <a:cs typeface="Courier New"/>
              </a:rPr>
              <a:t>(</a:t>
            </a:r>
            <a:r>
              <a:rPr lang="en-US">
                <a:highlight>
                  <a:srgbClr val="FFFF00"/>
                </a:highlight>
                <a:latin typeface="Courier New"/>
                <a:cs typeface="Courier New"/>
              </a:rPr>
              <a:t>int x</a:t>
            </a:r>
            <a:r>
              <a:rPr lang="en-US">
                <a:latin typeface="Courier New"/>
                <a:cs typeface="Courier New"/>
              </a:rPr>
              <a:t>){</a:t>
            </a:r>
          </a:p>
          <a:p>
            <a:pPr marL="0" indent="0">
              <a:buNone/>
            </a:pPr>
            <a:endParaRPr lang="en-US">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19488685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17785"/>
            <a:ext cx="9144000" cy="2387600"/>
          </a:xfrm>
        </p:spPr>
        <p:txBody>
          <a:bodyPr/>
          <a:lstStyle/>
          <a:p>
            <a:r>
              <a:rPr lang="en-US"/>
              <a:t>Mini Lessons</a:t>
            </a:r>
          </a:p>
        </p:txBody>
      </p:sp>
    </p:spTree>
    <p:custDataLst>
      <p:tags r:id="rId1"/>
    </p:custDataLst>
    <p:extLst>
      <p:ext uri="{BB962C8B-B14F-4D97-AF65-F5344CB8AC3E}">
        <p14:creationId xmlns:p14="http://schemas.microsoft.com/office/powerpoint/2010/main" val="9588087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Things to think about:</a:t>
            </a:r>
          </a:p>
        </p:txBody>
      </p:sp>
      <p:sp>
        <p:nvSpPr>
          <p:cNvPr id="3" name="Content Placeholder 2"/>
          <p:cNvSpPr>
            <a:spLocks noGrp="1"/>
          </p:cNvSpPr>
          <p:nvPr>
            <p:ph idx="1"/>
          </p:nvPr>
        </p:nvSpPr>
        <p:spPr/>
        <p:txBody>
          <a:bodyPr vert="horz" wrap="square" lIns="0" tIns="0" rIns="0" bIns="0" rtlCol="0" anchor="t">
            <a:noAutofit/>
          </a:bodyPr>
          <a:lstStyle/>
          <a:p>
            <a:r>
              <a:rPr lang="en-US" sz="2900">
                <a:cs typeface="Segoe UI"/>
              </a:rPr>
              <a:t>Who is going to speak when?</a:t>
            </a:r>
          </a:p>
          <a:p>
            <a:endParaRPr lang="en-US" sz="2900"/>
          </a:p>
          <a:p>
            <a:r>
              <a:rPr lang="en-US" sz="2900">
                <a:cs typeface="Segoe UI"/>
              </a:rPr>
              <a:t>How are you going to illustrate the flow of control?</a:t>
            </a:r>
          </a:p>
          <a:p>
            <a:endParaRPr lang="en-US" sz="2900"/>
          </a:p>
          <a:p>
            <a:r>
              <a:rPr lang="en-US" sz="2900">
                <a:cs typeface="Segoe UI"/>
              </a:rPr>
              <a:t>What do you need to have up on the board to illustrate your mini-lesson, and who is in charge of writing it out?</a:t>
            </a:r>
          </a:p>
          <a:p>
            <a:endParaRPr lang="en-US" sz="2900"/>
          </a:p>
          <a:p>
            <a:r>
              <a:rPr lang="en-US" sz="2900">
                <a:cs typeface="Segoe UI"/>
              </a:rPr>
              <a:t>Where and how will you feature the output produces by your code segment?</a:t>
            </a:r>
          </a:p>
        </p:txBody>
      </p:sp>
    </p:spTree>
    <p:custDataLst>
      <p:tags r:id="rId1"/>
    </p:custDataLst>
    <p:extLst>
      <p:ext uri="{BB962C8B-B14F-4D97-AF65-F5344CB8AC3E}">
        <p14:creationId xmlns:p14="http://schemas.microsoft.com/office/powerpoint/2010/main" val="1750107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 What is a </a:t>
            </a:r>
            <a:r>
              <a:rPr lang="en-US" i="1"/>
              <a:t>variable</a:t>
            </a:r>
            <a:r>
              <a:rPr lang="en-US"/>
              <a:t>?</a:t>
            </a:r>
          </a:p>
        </p:txBody>
      </p:sp>
      <p:sp>
        <p:nvSpPr>
          <p:cNvPr id="3" name="Content Placeholder 2"/>
          <p:cNvSpPr>
            <a:spLocks noGrp="1"/>
          </p:cNvSpPr>
          <p:nvPr>
            <p:ph idx="1"/>
          </p:nvPr>
        </p:nvSpPr>
        <p:spPr/>
        <p:txBody>
          <a:bodyPr/>
          <a:lstStyle/>
          <a:p>
            <a:pPr marL="514350" indent="-514350">
              <a:buAutoNum type="alphaUcParenBoth"/>
            </a:pPr>
            <a:r>
              <a:rPr lang="en-US"/>
              <a:t>A syntactic structure that controls other statements. </a:t>
            </a:r>
          </a:p>
          <a:p>
            <a:pPr marL="514350" indent="-514350">
              <a:buAutoNum type="alphaUcParenBoth"/>
            </a:pPr>
            <a:r>
              <a:rPr lang="en-US"/>
              <a:t>The part of a Java program where we can use the variable. </a:t>
            </a:r>
          </a:p>
          <a:p>
            <a:pPr marL="514350" indent="-514350">
              <a:buAutoNum type="alphaUcParenBoth"/>
            </a:pPr>
            <a:r>
              <a:rPr lang="en-US"/>
              <a:t>A memory location with a name and a type that stores a value. </a:t>
            </a:r>
          </a:p>
          <a:p>
            <a:pPr marL="514350" indent="-514350">
              <a:buAutoNum type="alphaUcParenBoth"/>
            </a:pPr>
            <a:r>
              <a:rPr lang="en-US"/>
              <a:t>Combining several Strings into a single String, or combining a String with other   data to into a new, longer String. </a:t>
            </a:r>
          </a:p>
          <a:p>
            <a:pPr marL="514350" indent="-514350">
              <a:buAutoNum type="alphaUcParenBoth"/>
            </a:pPr>
            <a:r>
              <a:rPr lang="en-US"/>
              <a:t>The order in which Java evaluates the operations in an expression. </a:t>
            </a:r>
          </a:p>
          <a:p>
            <a:endParaRPr lang="en-US"/>
          </a:p>
        </p:txBody>
      </p:sp>
    </p:spTree>
    <p:custDataLst>
      <p:tags r:id="rId1"/>
    </p:custDataLst>
    <p:extLst>
      <p:ext uri="{BB962C8B-B14F-4D97-AF65-F5344CB8AC3E}">
        <p14:creationId xmlns:p14="http://schemas.microsoft.com/office/powerpoint/2010/main" val="10446228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Practice It:</a:t>
            </a:r>
          </a:p>
        </p:txBody>
      </p:sp>
      <p:sp>
        <p:nvSpPr>
          <p:cNvPr id="3" name="Content Placeholder 2"/>
          <p:cNvSpPr>
            <a:spLocks noGrp="1"/>
          </p:cNvSpPr>
          <p:nvPr>
            <p:ph idx="1"/>
          </p:nvPr>
        </p:nvSpPr>
        <p:spPr/>
        <p:txBody>
          <a:bodyPr/>
          <a:lstStyle/>
          <a:p>
            <a:pPr marL="0" indent="0">
              <a:buNone/>
            </a:pPr>
            <a:endParaRPr lang="en-US"/>
          </a:p>
          <a:p>
            <a:pPr marL="0" indent="0">
              <a:buNone/>
            </a:pPr>
            <a:r>
              <a:rPr lang="en-US"/>
              <a:t>	</a:t>
            </a:r>
            <a:r>
              <a:rPr lang="en-US" err="1"/>
              <a:t>methodHeaderSyntax</a:t>
            </a:r>
            <a:endParaRPr lang="en-US"/>
          </a:p>
          <a:p>
            <a:pPr marL="0" indent="0">
              <a:buNone/>
            </a:pPr>
            <a:r>
              <a:rPr lang="en-US"/>
              <a:t>	</a:t>
            </a:r>
          </a:p>
          <a:p>
            <a:pPr marL="0" indent="0">
              <a:buNone/>
            </a:pPr>
            <a:r>
              <a:rPr lang="en-US"/>
              <a:t>	</a:t>
            </a:r>
            <a:r>
              <a:rPr lang="en-US" err="1"/>
              <a:t>MysteryNums</a:t>
            </a:r>
            <a:endParaRPr lang="en-US"/>
          </a:p>
          <a:p>
            <a:pPr marL="0" indent="0">
              <a:buNone/>
            </a:pPr>
            <a:r>
              <a:rPr lang="en-US"/>
              <a:t>	</a:t>
            </a:r>
          </a:p>
          <a:p>
            <a:pPr marL="0" indent="0">
              <a:buNone/>
            </a:pPr>
            <a:r>
              <a:rPr lang="en-US"/>
              <a:t>	Oops3-errors</a:t>
            </a:r>
          </a:p>
        </p:txBody>
      </p:sp>
    </p:spTree>
    <p:custDataLst>
      <p:tags r:id="rId1"/>
    </p:custDataLst>
    <p:extLst>
      <p:ext uri="{BB962C8B-B14F-4D97-AF65-F5344CB8AC3E}">
        <p14:creationId xmlns:p14="http://schemas.microsoft.com/office/powerpoint/2010/main" val="23155227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Homework</a:t>
            </a:r>
          </a:p>
        </p:txBody>
      </p:sp>
      <p:sp>
        <p:nvSpPr>
          <p:cNvPr id="3" name="Content Placeholder 2"/>
          <p:cNvSpPr>
            <a:spLocks noGrp="1"/>
          </p:cNvSpPr>
          <p:nvPr>
            <p:ph idx="1"/>
          </p:nvPr>
        </p:nvSpPr>
        <p:spPr>
          <a:xfrm>
            <a:off x="584200" y="1435503"/>
            <a:ext cx="11018520" cy="1465016"/>
          </a:xfrm>
        </p:spPr>
        <p:txBody>
          <a:bodyPr vert="horz" wrap="square" lIns="0" tIns="0" rIns="0" bIns="0" rtlCol="0" anchor="t">
            <a:spAutoFit/>
          </a:bodyPr>
          <a:lstStyle/>
          <a:p>
            <a:pPr marL="0" indent="0">
              <a:buNone/>
            </a:pPr>
            <a:r>
              <a:rPr lang="en-US" dirty="0"/>
              <a:t>Read HW 3.1 up to “Limitations on Parameters”</a:t>
            </a:r>
          </a:p>
          <a:p>
            <a:pPr marL="0" indent="0">
              <a:buNone/>
            </a:pPr>
            <a:endParaRPr lang="en-US" dirty="0"/>
          </a:p>
          <a:p>
            <a:pPr marL="0" indent="0">
              <a:buNone/>
            </a:pPr>
            <a:r>
              <a:rPr lang="en-US" dirty="0">
                <a:cs typeface="Segoe UI"/>
              </a:rPr>
              <a:t>Complete Self-Check Problems 4 – 7.</a:t>
            </a:r>
          </a:p>
        </p:txBody>
      </p:sp>
    </p:spTree>
    <p:custDataLst>
      <p:tags r:id="rId1"/>
    </p:custDataLst>
    <p:extLst>
      <p:ext uri="{BB962C8B-B14F-4D97-AF65-F5344CB8AC3E}">
        <p14:creationId xmlns:p14="http://schemas.microsoft.com/office/powerpoint/2010/main" val="24764564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59980"/>
            <a:ext cx="9144000" cy="2387600"/>
          </a:xfrm>
        </p:spPr>
        <p:txBody>
          <a:bodyPr/>
          <a:lstStyle/>
          <a:p>
            <a:r>
              <a:rPr lang="en-US"/>
              <a:t>Limitations of Parameters &amp; Multiple Parameters</a:t>
            </a:r>
          </a:p>
        </p:txBody>
      </p:sp>
      <p:sp>
        <p:nvSpPr>
          <p:cNvPr id="3" name="Subtitle 2"/>
          <p:cNvSpPr>
            <a:spLocks noGrp="1"/>
          </p:cNvSpPr>
          <p:nvPr>
            <p:ph type="subTitle" idx="1"/>
          </p:nvPr>
        </p:nvSpPr>
        <p:spPr>
          <a:xfrm>
            <a:off x="1524000" y="3939655"/>
            <a:ext cx="9144000" cy="1655762"/>
          </a:xfrm>
        </p:spPr>
        <p:txBody>
          <a:bodyPr/>
          <a:lstStyle/>
          <a:p>
            <a:r>
              <a:rPr lang="en-US"/>
              <a:t>[ 3.02 ] [ Today’s Date ] [ Instructor Name ]</a:t>
            </a:r>
          </a:p>
        </p:txBody>
      </p:sp>
    </p:spTree>
    <p:custDataLst>
      <p:tags r:id="rId1"/>
    </p:custDataLst>
    <p:extLst>
      <p:ext uri="{BB962C8B-B14F-4D97-AF65-F5344CB8AC3E}">
        <p14:creationId xmlns:p14="http://schemas.microsoft.com/office/powerpoint/2010/main" val="20747079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6603" y="689317"/>
            <a:ext cx="10341293" cy="5940088"/>
          </a:xfrm>
          <a:prstGeom prst="rect">
            <a:avLst/>
          </a:prstGeom>
          <a:noFill/>
        </p:spPr>
        <p:txBody>
          <a:bodyPr wrap="none" rtlCol="0" anchor="t">
            <a:spAutoFit/>
          </a:bodyPr>
          <a:lstStyle/>
          <a:p>
            <a:r>
              <a:rPr lang="en-US" sz="2000">
                <a:latin typeface="Courier New"/>
                <a:cs typeface="Courier New"/>
              </a:rPr>
              <a:t>public class </a:t>
            </a:r>
            <a:r>
              <a:rPr lang="en-US" sz="2000" err="1">
                <a:latin typeface="Courier New"/>
                <a:cs typeface="Courier New"/>
              </a:rPr>
              <a:t>ParameterExample</a:t>
            </a:r>
            <a:r>
              <a:rPr lang="en-US" sz="2000">
                <a:latin typeface="Courier New"/>
                <a:cs typeface="Courier New"/>
              </a:rPr>
              <a:t> {</a:t>
            </a:r>
          </a:p>
          <a:p>
            <a:r>
              <a:rPr lang="en-US" sz="2000">
                <a:latin typeface="Courier New"/>
                <a:cs typeface="Courier New"/>
              </a:rPr>
              <a:t>	public static void main (String[] </a:t>
            </a:r>
            <a:r>
              <a:rPr lang="en-US" sz="2000" err="1">
                <a:latin typeface="Courier New"/>
                <a:cs typeface="Courier New"/>
              </a:rPr>
              <a:t>args</a:t>
            </a:r>
            <a:r>
              <a:rPr lang="en-US" sz="2000">
                <a:latin typeface="Courier New"/>
                <a:cs typeface="Courier New"/>
              </a:rPr>
              <a:t>) {</a:t>
            </a:r>
          </a:p>
          <a:p>
            <a:r>
              <a:rPr lang="en-US" sz="2000">
                <a:latin typeface="Courier New"/>
                <a:cs typeface="Courier New"/>
              </a:rPr>
              <a:t>		int x = 17;</a:t>
            </a:r>
          </a:p>
          <a:p>
            <a:r>
              <a:rPr lang="en-US" sz="2000">
                <a:latin typeface="Courier New"/>
                <a:cs typeface="Courier New"/>
              </a:rPr>
              <a:t>		</a:t>
            </a:r>
            <a:r>
              <a:rPr lang="en-US" sz="2000" err="1">
                <a:latin typeface="Courier New"/>
                <a:cs typeface="Courier New"/>
              </a:rPr>
              <a:t>doubleNumber</a:t>
            </a:r>
            <a:r>
              <a:rPr lang="en-US" sz="2000">
                <a:latin typeface="Courier New"/>
                <a:cs typeface="Courier New"/>
              </a:rPr>
              <a:t> (x);</a:t>
            </a:r>
          </a:p>
          <a:p>
            <a:r>
              <a:rPr lang="en-US" sz="2000">
                <a:latin typeface="Courier New"/>
                <a:cs typeface="Courier New"/>
              </a:rPr>
              <a:t>		</a:t>
            </a:r>
            <a:r>
              <a:rPr lang="en-US" sz="2000" err="1">
                <a:latin typeface="Courier New"/>
                <a:cs typeface="Courier New"/>
              </a:rPr>
              <a:t>System.out.println</a:t>
            </a:r>
            <a:r>
              <a:rPr lang="en-US" sz="2000">
                <a:latin typeface="Courier New"/>
                <a:cs typeface="Courier New"/>
              </a:rPr>
              <a:t> ("x = " + x);</a:t>
            </a:r>
          </a:p>
          <a:p>
            <a:r>
              <a:rPr lang="en-US" sz="2000">
                <a:latin typeface="Courier New"/>
                <a:cs typeface="Courier New"/>
              </a:rPr>
              <a:t>		</a:t>
            </a:r>
            <a:r>
              <a:rPr lang="en-US" sz="2000" err="1">
                <a:latin typeface="Courier New"/>
                <a:cs typeface="Courier New"/>
              </a:rPr>
              <a:t>System.out.println</a:t>
            </a:r>
            <a:r>
              <a:rPr lang="en-US" sz="2000">
                <a:latin typeface="Courier New"/>
                <a:cs typeface="Courier New"/>
              </a:rPr>
              <a:t> ();</a:t>
            </a:r>
          </a:p>
          <a:p>
            <a:endParaRPr lang="en-US" sz="2000">
              <a:latin typeface="Courier New" panose="02070309020205020404" pitchFamily="49" charset="0"/>
              <a:cs typeface="Courier New" panose="02070309020205020404" pitchFamily="49" charset="0"/>
            </a:endParaRPr>
          </a:p>
          <a:p>
            <a:r>
              <a:rPr lang="en-US" sz="2000">
                <a:latin typeface="Courier New"/>
                <a:cs typeface="Courier New"/>
              </a:rPr>
              <a:t>		int number = 42;</a:t>
            </a:r>
          </a:p>
          <a:p>
            <a:r>
              <a:rPr lang="en-US" sz="2000">
                <a:latin typeface="Courier New"/>
                <a:cs typeface="Courier New"/>
              </a:rPr>
              <a:t>		</a:t>
            </a:r>
            <a:r>
              <a:rPr lang="en-US" sz="2000" err="1">
                <a:latin typeface="Courier New"/>
                <a:cs typeface="Courier New"/>
              </a:rPr>
              <a:t>doubleNumber</a:t>
            </a:r>
            <a:r>
              <a:rPr lang="en-US" sz="2000">
                <a:latin typeface="Courier New"/>
                <a:cs typeface="Courier New"/>
              </a:rPr>
              <a:t> (number);</a:t>
            </a:r>
          </a:p>
          <a:p>
            <a:r>
              <a:rPr lang="en-US" sz="2000">
                <a:latin typeface="Courier New"/>
                <a:cs typeface="Courier New"/>
              </a:rPr>
              <a:t>		</a:t>
            </a:r>
            <a:r>
              <a:rPr lang="en-US" sz="2000" err="1">
                <a:latin typeface="Courier New"/>
                <a:cs typeface="Courier New"/>
              </a:rPr>
              <a:t>System.out.println</a:t>
            </a:r>
            <a:r>
              <a:rPr lang="en-US" sz="2000">
                <a:latin typeface="Courier New"/>
                <a:cs typeface="Courier New"/>
              </a:rPr>
              <a:t> ("number = " + number);</a:t>
            </a:r>
          </a:p>
          <a:p>
            <a:r>
              <a:rPr lang="en-US" sz="2000">
                <a:latin typeface="Courier New"/>
                <a:cs typeface="Courier New"/>
              </a:rPr>
              <a:t>	}</a:t>
            </a:r>
          </a:p>
          <a:p>
            <a:endParaRPr lang="en-US" sz="2000">
              <a:latin typeface="Courier New" panose="02070309020205020404" pitchFamily="49" charset="0"/>
              <a:cs typeface="Courier New" panose="02070309020205020404" pitchFamily="49" charset="0"/>
            </a:endParaRPr>
          </a:p>
          <a:p>
            <a:r>
              <a:rPr lang="en-US" sz="2000">
                <a:latin typeface="Courier New"/>
                <a:cs typeface="Courier New"/>
              </a:rPr>
              <a:t>	public static void </a:t>
            </a:r>
            <a:r>
              <a:rPr lang="en-US" sz="2000" err="1">
                <a:latin typeface="Courier New"/>
                <a:cs typeface="Courier New"/>
              </a:rPr>
              <a:t>doubleNumber</a:t>
            </a:r>
            <a:r>
              <a:rPr lang="en-US" sz="2000">
                <a:latin typeface="Courier New"/>
                <a:cs typeface="Courier New"/>
              </a:rPr>
              <a:t> (int number) {</a:t>
            </a:r>
          </a:p>
          <a:p>
            <a:r>
              <a:rPr lang="en-US" sz="2000">
                <a:latin typeface="Courier New"/>
                <a:cs typeface="Courier New"/>
              </a:rPr>
              <a:t>		</a:t>
            </a:r>
            <a:r>
              <a:rPr lang="en-US" sz="2000" err="1">
                <a:latin typeface="Courier New"/>
                <a:cs typeface="Courier New"/>
              </a:rPr>
              <a:t>System.out.println</a:t>
            </a:r>
            <a:r>
              <a:rPr lang="en-US" sz="2000">
                <a:latin typeface="Courier New"/>
                <a:cs typeface="Courier New"/>
              </a:rPr>
              <a:t> ("Initial value = " + " + number");</a:t>
            </a:r>
          </a:p>
          <a:p>
            <a:r>
              <a:rPr lang="en-US" sz="2000">
                <a:latin typeface="Courier New"/>
                <a:cs typeface="Courier New"/>
              </a:rPr>
              <a:t>		number = number * 2;</a:t>
            </a:r>
          </a:p>
          <a:p>
            <a:r>
              <a:rPr lang="en-US" sz="2000">
                <a:latin typeface="Courier New"/>
                <a:cs typeface="Courier New"/>
              </a:rPr>
              <a:t>		</a:t>
            </a:r>
            <a:r>
              <a:rPr lang="en-US" sz="2000" err="1">
                <a:latin typeface="Courier New"/>
                <a:cs typeface="Courier New"/>
              </a:rPr>
              <a:t>System.out.println</a:t>
            </a:r>
            <a:r>
              <a:rPr lang="en-US" sz="2000">
                <a:latin typeface="Courier New"/>
                <a:cs typeface="Courier New"/>
              </a:rPr>
              <a:t> ("Final value = " + " + number");</a:t>
            </a:r>
          </a:p>
          <a:p>
            <a:r>
              <a:rPr lang="en-US" sz="2000">
                <a:latin typeface="Courier New"/>
                <a:cs typeface="Courier New"/>
              </a:rPr>
              <a:t>	}</a:t>
            </a:r>
          </a:p>
          <a:p>
            <a:r>
              <a:rPr lang="en-US" sz="2000">
                <a:latin typeface="Courier New"/>
                <a:cs typeface="Courier New"/>
              </a:rPr>
              <a:t>}</a:t>
            </a:r>
          </a:p>
          <a:p>
            <a:endParaRPr lang="en-US" sz="2000">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90375685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Segoe UI"/>
              </a:rPr>
              <a:t>Methods with Multiple Parameters</a:t>
            </a:r>
          </a:p>
        </p:txBody>
      </p:sp>
      <p:sp>
        <p:nvSpPr>
          <p:cNvPr id="3" name="Content Placeholder 2"/>
          <p:cNvSpPr>
            <a:spLocks noGrp="1"/>
          </p:cNvSpPr>
          <p:nvPr>
            <p:ph idx="1"/>
          </p:nvPr>
        </p:nvSpPr>
        <p:spPr>
          <a:xfrm>
            <a:off x="838199" y="1825625"/>
            <a:ext cx="10910263" cy="4351338"/>
          </a:xfrm>
        </p:spPr>
        <p:txBody>
          <a:bodyPr vert="horz" wrap="square" lIns="0" tIns="0" rIns="0" bIns="0" rtlCol="0" anchor="t">
            <a:normAutofit/>
          </a:bodyPr>
          <a:lstStyle/>
          <a:p>
            <a:pPr marL="0" indent="0">
              <a:buNone/>
            </a:pPr>
            <a:r>
              <a:rPr lang="en-US" sz="1800">
                <a:solidFill>
                  <a:srgbClr val="00B050"/>
                </a:solidFill>
                <a:latin typeface="Courier New"/>
                <a:cs typeface="Courier New"/>
              </a:rPr>
              <a:t>// Method definition with multiple parameters</a:t>
            </a:r>
          </a:p>
          <a:p>
            <a:pPr marL="0" indent="0">
              <a:buNone/>
            </a:pPr>
            <a:r>
              <a:rPr lang="en-US" sz="1800">
                <a:latin typeface="Courier New"/>
                <a:cs typeface="Courier New"/>
              </a:rPr>
              <a:t>public static &lt;type&gt; &lt;name&gt; (&lt;type&gt; &lt;name&gt;, &lt;type&gt; &lt;name&gt;, … &lt;type&gt; &lt;name&gt;) {</a:t>
            </a:r>
            <a:endParaRPr lang="en-US">
              <a:latin typeface="Courier New"/>
              <a:cs typeface="Courier New"/>
            </a:endParaRPr>
          </a:p>
          <a:p>
            <a:pPr marL="0" indent="0">
              <a:buNone/>
            </a:pPr>
            <a:r>
              <a:rPr lang="en-US" sz="1800">
                <a:latin typeface="Courier New"/>
                <a:cs typeface="Courier New"/>
              </a:rPr>
              <a:t>	&lt;statement&gt;;</a:t>
            </a:r>
          </a:p>
          <a:p>
            <a:pPr marL="0" indent="0">
              <a:buNone/>
            </a:pPr>
            <a:r>
              <a:rPr lang="en-US" sz="1800">
                <a:latin typeface="Courier New"/>
                <a:cs typeface="Courier New"/>
              </a:rPr>
              <a:t>	&lt;statement&gt;;</a:t>
            </a:r>
          </a:p>
          <a:p>
            <a:pPr marL="0" indent="0">
              <a:buNone/>
            </a:pPr>
            <a:r>
              <a:rPr lang="en-US" sz="1800">
                <a:latin typeface="Courier New"/>
                <a:cs typeface="Courier New"/>
              </a:rPr>
              <a:t>	…</a:t>
            </a:r>
          </a:p>
          <a:p>
            <a:pPr marL="0" indent="0">
              <a:buNone/>
            </a:pPr>
            <a:r>
              <a:rPr lang="en-US" sz="1800">
                <a:latin typeface="Courier New"/>
                <a:cs typeface="Courier New"/>
              </a:rPr>
              <a:t>	&lt;statement&gt;;</a:t>
            </a:r>
          </a:p>
          <a:p>
            <a:pPr marL="0" indent="0">
              <a:buNone/>
            </a:pPr>
            <a:r>
              <a:rPr lang="en-US" sz="1800">
                <a:latin typeface="Courier New"/>
                <a:cs typeface="Courier New"/>
              </a:rPr>
              <a:t>}</a:t>
            </a:r>
          </a:p>
          <a:p>
            <a:pPr marL="0" indent="0">
              <a:buNone/>
            </a:pPr>
            <a:r>
              <a:rPr lang="en-US" sz="1800">
                <a:solidFill>
                  <a:srgbClr val="00B050"/>
                </a:solidFill>
                <a:latin typeface="Courier New"/>
                <a:cs typeface="Courier New"/>
              </a:rPr>
              <a:t>// Method call with multiple parameters</a:t>
            </a:r>
            <a:endParaRPr lang="en-US">
              <a:latin typeface="Courier New"/>
              <a:cs typeface="Courier New"/>
            </a:endParaRPr>
          </a:p>
          <a:p>
            <a:pPr marL="0" indent="0">
              <a:buNone/>
            </a:pPr>
            <a:r>
              <a:rPr lang="en-US" sz="1800">
                <a:latin typeface="Courier New"/>
                <a:cs typeface="Courier New"/>
              </a:rPr>
              <a:t>method name (expression, expression, expression);</a:t>
            </a:r>
          </a:p>
          <a:p>
            <a:pPr marL="0" indent="0">
              <a:buNone/>
            </a:pPr>
            <a:endParaRPr lang="en-US" sz="2200">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18058924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11349" y="703386"/>
            <a:ext cx="10114671" cy="5632311"/>
          </a:xfrm>
          <a:prstGeom prst="rect">
            <a:avLst/>
          </a:prstGeom>
          <a:noFill/>
        </p:spPr>
        <p:txBody>
          <a:bodyPr wrap="square" rtlCol="0">
            <a:spAutoFit/>
          </a:bodyPr>
          <a:lstStyle/>
          <a:p>
            <a:r>
              <a:rPr lang="en-US" sz="2000">
                <a:latin typeface="Courier New" panose="02070309020205020404" pitchFamily="49" charset="0"/>
                <a:cs typeface="Courier New" panose="02070309020205020404" pitchFamily="49" charset="0"/>
              </a:rPr>
              <a:t>public class </a:t>
            </a:r>
            <a:r>
              <a:rPr lang="en-US" sz="2000" err="1">
                <a:latin typeface="Courier New" panose="02070309020205020404" pitchFamily="49" charset="0"/>
                <a:cs typeface="Courier New" panose="02070309020205020404" pitchFamily="49" charset="0"/>
              </a:rPr>
              <a:t>ParameterArt</a:t>
            </a:r>
            <a:r>
              <a:rPr lang="en-US" sz="2000">
                <a:latin typeface="Courier New" panose="02070309020205020404" pitchFamily="49" charset="0"/>
                <a:cs typeface="Courier New" panose="02070309020205020404" pitchFamily="49" charset="0"/>
              </a:rPr>
              <a:t> {</a:t>
            </a:r>
          </a:p>
          <a:p>
            <a:r>
              <a:rPr lang="en-US" sz="2000">
                <a:latin typeface="Courier New" panose="02070309020205020404" pitchFamily="49" charset="0"/>
                <a:cs typeface="Courier New" panose="02070309020205020404" pitchFamily="49" charset="0"/>
              </a:rPr>
              <a:t>	public static void main(String[] </a:t>
            </a:r>
            <a:r>
              <a:rPr lang="en-US" sz="2000" err="1">
                <a:latin typeface="Courier New" panose="02070309020205020404" pitchFamily="49" charset="0"/>
                <a:cs typeface="Courier New" panose="02070309020205020404" pitchFamily="49" charset="0"/>
              </a:rPr>
              <a:t>args</a:t>
            </a:r>
            <a:r>
              <a:rPr lang="en-US" sz="2000">
                <a:latin typeface="Courier New" panose="02070309020205020404" pitchFamily="49" charset="0"/>
                <a:cs typeface="Courier New" panose="02070309020205020404" pitchFamily="49" charset="0"/>
              </a:rPr>
              <a:t>){</a:t>
            </a:r>
          </a:p>
          <a:p>
            <a:r>
              <a:rPr lang="en-US" sz="2000" i="1">
                <a:latin typeface="Courier New" panose="02070309020205020404" pitchFamily="49" charset="0"/>
                <a:cs typeface="Courier New" panose="02070309020205020404" pitchFamily="49" charset="0"/>
              </a:rPr>
              <a:t>		</a:t>
            </a:r>
            <a:r>
              <a:rPr lang="en-US" sz="2000" i="1" err="1">
                <a:latin typeface="Courier New" panose="02070309020205020404" pitchFamily="49" charset="0"/>
                <a:cs typeface="Courier New" panose="02070309020205020404" pitchFamily="49" charset="0"/>
              </a:rPr>
              <a:t>writeChars</a:t>
            </a:r>
            <a:r>
              <a:rPr lang="en-US" sz="2000" i="1">
                <a:latin typeface="Courier New" panose="02070309020205020404" pitchFamily="49" charset="0"/>
                <a:cs typeface="Courier New" panose="02070309020205020404" pitchFamily="49" charset="0"/>
              </a:rPr>
              <a:t>('=', 20);</a:t>
            </a:r>
          </a:p>
          <a:p>
            <a:r>
              <a:rPr lang="en-US" sz="2000">
                <a:latin typeface="Courier New" panose="02070309020205020404" pitchFamily="49" charset="0"/>
                <a:cs typeface="Courier New" panose="02070309020205020404" pitchFamily="49" charset="0"/>
              </a:rPr>
              <a:t>		</a:t>
            </a:r>
            <a:r>
              <a:rPr lang="en-US" sz="2000" err="1">
                <a:latin typeface="Courier New" panose="02070309020205020404" pitchFamily="49" charset="0"/>
                <a:cs typeface="Courier New" panose="02070309020205020404" pitchFamily="49" charset="0"/>
              </a:rPr>
              <a:t>System.</a:t>
            </a:r>
            <a:r>
              <a:rPr lang="en-US" sz="2000" i="1" err="1">
                <a:latin typeface="Courier New" panose="02070309020205020404" pitchFamily="49" charset="0"/>
                <a:cs typeface="Courier New" panose="02070309020205020404" pitchFamily="49" charset="0"/>
              </a:rPr>
              <a:t>out.println</a:t>
            </a:r>
            <a:r>
              <a:rPr lang="en-US" sz="2000" i="1">
                <a:latin typeface="Courier New" panose="02070309020205020404" pitchFamily="49" charset="0"/>
                <a:cs typeface="Courier New" panose="02070309020205020404" pitchFamily="49" charset="0"/>
              </a:rPr>
              <a:t>();</a:t>
            </a:r>
          </a:p>
          <a:p>
            <a:r>
              <a:rPr lang="nn-NO" sz="2000">
                <a:latin typeface="Courier New" panose="02070309020205020404" pitchFamily="49" charset="0"/>
                <a:cs typeface="Courier New" panose="02070309020205020404" pitchFamily="49" charset="0"/>
              </a:rPr>
              <a:t>		for (int i = 1; i &lt;= 10; i++){</a:t>
            </a:r>
          </a:p>
          <a:p>
            <a:r>
              <a:rPr lang="en-US" sz="2000" i="1">
                <a:latin typeface="Courier New" panose="02070309020205020404" pitchFamily="49" charset="0"/>
                <a:cs typeface="Courier New" panose="02070309020205020404" pitchFamily="49" charset="0"/>
              </a:rPr>
              <a:t>			</a:t>
            </a:r>
            <a:r>
              <a:rPr lang="en-US" sz="2000" i="1" err="1">
                <a:latin typeface="Courier New" panose="02070309020205020404" pitchFamily="49" charset="0"/>
                <a:cs typeface="Courier New" panose="02070309020205020404" pitchFamily="49" charset="0"/>
              </a:rPr>
              <a:t>writeChars</a:t>
            </a:r>
            <a:r>
              <a:rPr lang="en-US" sz="2000" i="1">
                <a:latin typeface="Courier New" panose="02070309020205020404" pitchFamily="49" charset="0"/>
                <a:cs typeface="Courier New" panose="02070309020205020404" pitchFamily="49" charset="0"/>
              </a:rPr>
              <a:t>('&gt;', </a:t>
            </a:r>
            <a:r>
              <a:rPr lang="en-US" sz="2000" i="1" err="1">
                <a:latin typeface="Courier New" panose="02070309020205020404" pitchFamily="49" charset="0"/>
                <a:cs typeface="Courier New" panose="02070309020205020404" pitchFamily="49" charset="0"/>
              </a:rPr>
              <a:t>i</a:t>
            </a:r>
            <a:r>
              <a:rPr lang="en-US" sz="2000" i="1">
                <a:latin typeface="Courier New" panose="02070309020205020404" pitchFamily="49" charset="0"/>
                <a:cs typeface="Courier New" panose="02070309020205020404" pitchFamily="49" charset="0"/>
              </a:rPr>
              <a:t>);</a:t>
            </a:r>
          </a:p>
          <a:p>
            <a:r>
              <a:rPr lang="en-US" sz="2000" i="1">
                <a:latin typeface="Courier New" panose="02070309020205020404" pitchFamily="49" charset="0"/>
                <a:cs typeface="Courier New" panose="02070309020205020404" pitchFamily="49" charset="0"/>
              </a:rPr>
              <a:t>			</a:t>
            </a:r>
            <a:r>
              <a:rPr lang="en-US" sz="2000" i="1" err="1">
                <a:latin typeface="Courier New" panose="02070309020205020404" pitchFamily="49" charset="0"/>
                <a:cs typeface="Courier New" panose="02070309020205020404" pitchFamily="49" charset="0"/>
              </a:rPr>
              <a:t>writeChars</a:t>
            </a:r>
            <a:r>
              <a:rPr lang="en-US" sz="2000" i="1">
                <a:latin typeface="Courier New" panose="02070309020205020404" pitchFamily="49" charset="0"/>
                <a:cs typeface="Courier New" panose="02070309020205020404" pitchFamily="49" charset="0"/>
              </a:rPr>
              <a:t>(' ', 20 - 2 * </a:t>
            </a:r>
            <a:r>
              <a:rPr lang="en-US" sz="2000" i="1" err="1">
                <a:latin typeface="Courier New" panose="02070309020205020404" pitchFamily="49" charset="0"/>
                <a:cs typeface="Courier New" panose="02070309020205020404" pitchFamily="49" charset="0"/>
              </a:rPr>
              <a:t>i</a:t>
            </a:r>
            <a:r>
              <a:rPr lang="en-US" sz="2000" i="1">
                <a:latin typeface="Courier New" panose="02070309020205020404" pitchFamily="49" charset="0"/>
                <a:cs typeface="Courier New" panose="02070309020205020404" pitchFamily="49" charset="0"/>
              </a:rPr>
              <a:t>);</a:t>
            </a:r>
          </a:p>
          <a:p>
            <a:r>
              <a:rPr lang="en-US" sz="2000" i="1">
                <a:latin typeface="Courier New" panose="02070309020205020404" pitchFamily="49" charset="0"/>
                <a:cs typeface="Courier New" panose="02070309020205020404" pitchFamily="49" charset="0"/>
              </a:rPr>
              <a:t>			</a:t>
            </a:r>
            <a:r>
              <a:rPr lang="en-US" sz="2000" i="1" err="1">
                <a:latin typeface="Courier New" panose="02070309020205020404" pitchFamily="49" charset="0"/>
                <a:cs typeface="Courier New" panose="02070309020205020404" pitchFamily="49" charset="0"/>
              </a:rPr>
              <a:t>writeChars</a:t>
            </a:r>
            <a:r>
              <a:rPr lang="en-US" sz="2000" i="1">
                <a:latin typeface="Courier New" panose="02070309020205020404" pitchFamily="49" charset="0"/>
                <a:cs typeface="Courier New" panose="02070309020205020404" pitchFamily="49" charset="0"/>
              </a:rPr>
              <a:t>('&lt;', </a:t>
            </a:r>
            <a:r>
              <a:rPr lang="en-US" sz="2000" i="1" err="1">
                <a:latin typeface="Courier New" panose="02070309020205020404" pitchFamily="49" charset="0"/>
                <a:cs typeface="Courier New" panose="02070309020205020404" pitchFamily="49" charset="0"/>
              </a:rPr>
              <a:t>i</a:t>
            </a:r>
            <a:r>
              <a:rPr lang="en-US" sz="2000" i="1">
                <a:latin typeface="Courier New" panose="02070309020205020404" pitchFamily="49" charset="0"/>
                <a:cs typeface="Courier New" panose="02070309020205020404" pitchFamily="49" charset="0"/>
              </a:rPr>
              <a:t>);</a:t>
            </a:r>
          </a:p>
          <a:p>
            <a:r>
              <a:rPr lang="en-US" sz="2000">
                <a:latin typeface="Courier New" panose="02070309020205020404" pitchFamily="49" charset="0"/>
                <a:cs typeface="Courier New" panose="02070309020205020404" pitchFamily="49" charset="0"/>
              </a:rPr>
              <a:t>			</a:t>
            </a:r>
            <a:r>
              <a:rPr lang="en-US" sz="2000" err="1">
                <a:latin typeface="Courier New" panose="02070309020205020404" pitchFamily="49" charset="0"/>
                <a:cs typeface="Courier New" panose="02070309020205020404" pitchFamily="49" charset="0"/>
              </a:rPr>
              <a:t>System.</a:t>
            </a:r>
            <a:r>
              <a:rPr lang="en-US" sz="2000" i="1" err="1">
                <a:latin typeface="Courier New" panose="02070309020205020404" pitchFamily="49" charset="0"/>
                <a:cs typeface="Courier New" panose="02070309020205020404" pitchFamily="49" charset="0"/>
              </a:rPr>
              <a:t>out.println</a:t>
            </a:r>
            <a:r>
              <a:rPr lang="en-US" sz="2000" i="1">
                <a:latin typeface="Courier New" panose="02070309020205020404" pitchFamily="49" charset="0"/>
                <a:cs typeface="Courier New" panose="02070309020205020404" pitchFamily="49" charset="0"/>
              </a:rPr>
              <a:t>();</a:t>
            </a:r>
          </a:p>
          <a:p>
            <a:r>
              <a:rPr lang="en-US" sz="2000">
                <a:latin typeface="Courier New" panose="02070309020205020404" pitchFamily="49" charset="0"/>
                <a:cs typeface="Courier New" panose="02070309020205020404" pitchFamily="49" charset="0"/>
              </a:rPr>
              <a:t>		}</a:t>
            </a:r>
          </a:p>
          <a:p>
            <a:r>
              <a:rPr lang="en-US" sz="2000">
                <a:latin typeface="Courier New" panose="02070309020205020404" pitchFamily="49" charset="0"/>
                <a:cs typeface="Courier New" panose="02070309020205020404" pitchFamily="49" charset="0"/>
              </a:rPr>
              <a:t>	}</a:t>
            </a:r>
          </a:p>
          <a:p>
            <a:r>
              <a:rPr lang="en-US" sz="2000">
                <a:latin typeface="Courier New" panose="02070309020205020404" pitchFamily="49" charset="0"/>
                <a:cs typeface="Courier New" panose="02070309020205020404" pitchFamily="49" charset="0"/>
              </a:rPr>
              <a:t>	public static void </a:t>
            </a:r>
            <a:r>
              <a:rPr lang="en-US" sz="2000" err="1">
                <a:latin typeface="Courier New" panose="02070309020205020404" pitchFamily="49" charset="0"/>
                <a:cs typeface="Courier New" panose="02070309020205020404" pitchFamily="49" charset="0"/>
              </a:rPr>
              <a:t>writeChars</a:t>
            </a:r>
            <a:r>
              <a:rPr lang="en-US" sz="2000">
                <a:latin typeface="Courier New" panose="02070309020205020404" pitchFamily="49" charset="0"/>
                <a:cs typeface="Courier New" panose="02070309020205020404" pitchFamily="49" charset="0"/>
              </a:rPr>
              <a:t> (char </a:t>
            </a:r>
            <a:r>
              <a:rPr lang="en-US" sz="2000" err="1">
                <a:latin typeface="Courier New" panose="02070309020205020404" pitchFamily="49" charset="0"/>
                <a:cs typeface="Courier New" panose="02070309020205020404" pitchFamily="49" charset="0"/>
              </a:rPr>
              <a:t>ch</a:t>
            </a:r>
            <a:r>
              <a:rPr lang="en-US" sz="2000">
                <a:latin typeface="Courier New" panose="02070309020205020404" pitchFamily="49" charset="0"/>
                <a:cs typeface="Courier New" panose="02070309020205020404" pitchFamily="49" charset="0"/>
              </a:rPr>
              <a:t>, </a:t>
            </a:r>
            <a:r>
              <a:rPr lang="en-US" sz="2000" err="1">
                <a:latin typeface="Courier New" panose="02070309020205020404" pitchFamily="49" charset="0"/>
                <a:cs typeface="Courier New" panose="02070309020205020404" pitchFamily="49" charset="0"/>
              </a:rPr>
              <a:t>int</a:t>
            </a:r>
            <a:r>
              <a:rPr lang="en-US" sz="2000">
                <a:latin typeface="Courier New" panose="02070309020205020404" pitchFamily="49" charset="0"/>
                <a:cs typeface="Courier New" panose="02070309020205020404" pitchFamily="49" charset="0"/>
              </a:rPr>
              <a:t> number) {</a:t>
            </a:r>
          </a:p>
          <a:p>
            <a:r>
              <a:rPr lang="en-US" sz="2000">
                <a:latin typeface="Courier New" panose="02070309020205020404" pitchFamily="49" charset="0"/>
                <a:cs typeface="Courier New" panose="02070309020205020404" pitchFamily="49" charset="0"/>
              </a:rPr>
              <a:t>		for (</a:t>
            </a:r>
            <a:r>
              <a:rPr lang="en-US" sz="2000" err="1">
                <a:latin typeface="Courier New" panose="02070309020205020404" pitchFamily="49" charset="0"/>
                <a:cs typeface="Courier New" panose="02070309020205020404" pitchFamily="49" charset="0"/>
              </a:rPr>
              <a:t>int</a:t>
            </a:r>
            <a:r>
              <a:rPr lang="en-US" sz="2000">
                <a:latin typeface="Courier New" panose="02070309020205020404" pitchFamily="49" charset="0"/>
                <a:cs typeface="Courier New" panose="02070309020205020404" pitchFamily="49" charset="0"/>
              </a:rPr>
              <a:t> </a:t>
            </a:r>
            <a:r>
              <a:rPr lang="en-US" sz="2000" err="1">
                <a:latin typeface="Courier New" panose="02070309020205020404" pitchFamily="49" charset="0"/>
                <a:cs typeface="Courier New" panose="02070309020205020404" pitchFamily="49" charset="0"/>
              </a:rPr>
              <a:t>i</a:t>
            </a:r>
            <a:r>
              <a:rPr lang="en-US" sz="2000">
                <a:latin typeface="Courier New" panose="02070309020205020404" pitchFamily="49" charset="0"/>
                <a:cs typeface="Courier New" panose="02070309020205020404" pitchFamily="49" charset="0"/>
              </a:rPr>
              <a:t> = 1; </a:t>
            </a:r>
            <a:r>
              <a:rPr lang="en-US" sz="2000" err="1">
                <a:latin typeface="Courier New" panose="02070309020205020404" pitchFamily="49" charset="0"/>
                <a:cs typeface="Courier New" panose="02070309020205020404" pitchFamily="49" charset="0"/>
              </a:rPr>
              <a:t>i</a:t>
            </a:r>
            <a:r>
              <a:rPr lang="en-US" sz="2000">
                <a:latin typeface="Courier New" panose="02070309020205020404" pitchFamily="49" charset="0"/>
                <a:cs typeface="Courier New" panose="02070309020205020404" pitchFamily="49" charset="0"/>
              </a:rPr>
              <a:t> &lt;= number; </a:t>
            </a:r>
            <a:r>
              <a:rPr lang="en-US" sz="2000" err="1">
                <a:latin typeface="Courier New" panose="02070309020205020404" pitchFamily="49" charset="0"/>
                <a:cs typeface="Courier New" panose="02070309020205020404" pitchFamily="49" charset="0"/>
              </a:rPr>
              <a:t>i</a:t>
            </a:r>
            <a:r>
              <a:rPr lang="en-US" sz="2000">
                <a:latin typeface="Courier New" panose="02070309020205020404" pitchFamily="49" charset="0"/>
                <a:cs typeface="Courier New" panose="02070309020205020404" pitchFamily="49" charset="0"/>
              </a:rPr>
              <a:t>++){</a:t>
            </a:r>
          </a:p>
          <a:p>
            <a:r>
              <a:rPr lang="en-US" sz="2000">
                <a:latin typeface="Courier New" panose="02070309020205020404" pitchFamily="49" charset="0"/>
                <a:cs typeface="Courier New" panose="02070309020205020404" pitchFamily="49" charset="0"/>
              </a:rPr>
              <a:t>			</a:t>
            </a:r>
            <a:r>
              <a:rPr lang="en-US" sz="2000" err="1">
                <a:latin typeface="Courier New" panose="02070309020205020404" pitchFamily="49" charset="0"/>
                <a:cs typeface="Courier New" panose="02070309020205020404" pitchFamily="49" charset="0"/>
              </a:rPr>
              <a:t>System.</a:t>
            </a:r>
            <a:r>
              <a:rPr lang="en-US" sz="2000" i="1" err="1">
                <a:latin typeface="Courier New" panose="02070309020205020404" pitchFamily="49" charset="0"/>
                <a:cs typeface="Courier New" panose="02070309020205020404" pitchFamily="49" charset="0"/>
              </a:rPr>
              <a:t>out.print</a:t>
            </a:r>
            <a:r>
              <a:rPr lang="en-US" sz="2000" i="1">
                <a:latin typeface="Courier New" panose="02070309020205020404" pitchFamily="49" charset="0"/>
                <a:cs typeface="Courier New" panose="02070309020205020404" pitchFamily="49" charset="0"/>
              </a:rPr>
              <a:t>(</a:t>
            </a:r>
            <a:r>
              <a:rPr lang="en-US" sz="2000" i="1" err="1">
                <a:latin typeface="Courier New" panose="02070309020205020404" pitchFamily="49" charset="0"/>
                <a:cs typeface="Courier New" panose="02070309020205020404" pitchFamily="49" charset="0"/>
              </a:rPr>
              <a:t>ch</a:t>
            </a:r>
            <a:r>
              <a:rPr lang="en-US" sz="2000" i="1">
                <a:latin typeface="Courier New" panose="02070309020205020404" pitchFamily="49" charset="0"/>
                <a:cs typeface="Courier New" panose="02070309020205020404" pitchFamily="49" charset="0"/>
              </a:rPr>
              <a:t>);</a:t>
            </a:r>
          </a:p>
          <a:p>
            <a:r>
              <a:rPr lang="en-US" sz="2000">
                <a:latin typeface="Courier New" panose="02070309020205020404" pitchFamily="49" charset="0"/>
                <a:cs typeface="Courier New" panose="02070309020205020404" pitchFamily="49" charset="0"/>
              </a:rPr>
              <a:t>		}</a:t>
            </a:r>
          </a:p>
          <a:p>
            <a:r>
              <a:rPr lang="en-US" sz="2000">
                <a:latin typeface="Courier New" panose="02070309020205020404" pitchFamily="49" charset="0"/>
                <a:cs typeface="Courier New" panose="02070309020205020404" pitchFamily="49" charset="0"/>
              </a:rPr>
              <a:t>	}</a:t>
            </a:r>
          </a:p>
          <a:p>
            <a:r>
              <a:rPr lang="en-US" sz="2000">
                <a:latin typeface="Courier New" panose="02070309020205020404" pitchFamily="49" charset="0"/>
                <a:cs typeface="Courier New" panose="02070309020205020404" pitchFamily="49" charset="0"/>
              </a:rPr>
              <a:t>}</a:t>
            </a:r>
          </a:p>
          <a:p>
            <a:endParaRPr lang="en-US" sz="2000">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32348639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361514"/>
            <a:ext cx="9144000" cy="2387600"/>
          </a:xfrm>
        </p:spPr>
        <p:txBody>
          <a:bodyPr/>
          <a:lstStyle/>
          <a:p>
            <a:r>
              <a:rPr lang="en-US"/>
              <a:t>Worktime</a:t>
            </a:r>
          </a:p>
        </p:txBody>
      </p:sp>
    </p:spTree>
    <p:custDataLst>
      <p:tags r:id="rId1"/>
    </p:custDataLst>
    <p:extLst>
      <p:ext uri="{BB962C8B-B14F-4D97-AF65-F5344CB8AC3E}">
        <p14:creationId xmlns:p14="http://schemas.microsoft.com/office/powerpoint/2010/main" val="30832153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Homework</a:t>
            </a:r>
          </a:p>
        </p:txBody>
      </p:sp>
      <p:sp>
        <p:nvSpPr>
          <p:cNvPr id="3" name="Content Placeholder 2"/>
          <p:cNvSpPr>
            <a:spLocks noGrp="1"/>
          </p:cNvSpPr>
          <p:nvPr>
            <p:ph idx="1"/>
          </p:nvPr>
        </p:nvSpPr>
        <p:spPr>
          <a:xfrm>
            <a:off x="584200" y="1435503"/>
            <a:ext cx="11018520" cy="3050000"/>
          </a:xfrm>
        </p:spPr>
        <p:txBody>
          <a:bodyPr vert="horz" wrap="square" lIns="0" tIns="0" rIns="0" bIns="0" rtlCol="0" anchor="t">
            <a:normAutofit/>
          </a:bodyPr>
          <a:lstStyle/>
          <a:p>
            <a:pPr marL="0" indent="0">
              <a:buNone/>
            </a:pPr>
            <a:r>
              <a:rPr lang="en-US" sz="2400" dirty="0">
                <a:cs typeface="Segoe UI"/>
              </a:rPr>
              <a:t>Read BJP 3.1 “Limitations of Parameters” and “Multiple Parameters”</a:t>
            </a:r>
          </a:p>
          <a:p>
            <a:pPr marL="0" indent="0">
              <a:buNone/>
            </a:pPr>
            <a:endParaRPr lang="en-US" sz="2600" dirty="0"/>
          </a:p>
          <a:p>
            <a:pPr marL="0" indent="0">
              <a:buNone/>
            </a:pPr>
            <a:r>
              <a:rPr lang="en-US" sz="2600" dirty="0">
                <a:cs typeface="Segoe UI"/>
              </a:rPr>
              <a:t>Modify </a:t>
            </a:r>
            <a:r>
              <a:rPr lang="en-US" sz="2600" dirty="0" err="1">
                <a:cs typeface="Segoe UI"/>
              </a:rPr>
              <a:t>ParameterArt</a:t>
            </a:r>
            <a:r>
              <a:rPr lang="en-US" sz="2600" dirty="0">
                <a:cs typeface="Segoe UI"/>
              </a:rPr>
              <a:t> program to create your own unique art work. </a:t>
            </a:r>
            <a:endParaRPr lang="en-US" sz="2600" dirty="0"/>
          </a:p>
        </p:txBody>
      </p:sp>
    </p:spTree>
    <p:custDataLst>
      <p:tags r:id="rId1"/>
    </p:custDataLst>
    <p:extLst>
      <p:ext uri="{BB962C8B-B14F-4D97-AF65-F5344CB8AC3E}">
        <p14:creationId xmlns:p14="http://schemas.microsoft.com/office/powerpoint/2010/main" val="31994894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59980"/>
            <a:ext cx="9144000" cy="2387600"/>
          </a:xfrm>
        </p:spPr>
        <p:txBody>
          <a:bodyPr/>
          <a:lstStyle/>
          <a:p>
            <a:r>
              <a:rPr lang="en-US"/>
              <a:t>Return Values</a:t>
            </a:r>
          </a:p>
        </p:txBody>
      </p:sp>
      <p:sp>
        <p:nvSpPr>
          <p:cNvPr id="3" name="Subtitle 2"/>
          <p:cNvSpPr>
            <a:spLocks noGrp="1"/>
          </p:cNvSpPr>
          <p:nvPr>
            <p:ph type="subTitle" idx="1"/>
          </p:nvPr>
        </p:nvSpPr>
        <p:spPr>
          <a:xfrm>
            <a:off x="1524000" y="3939655"/>
            <a:ext cx="9144000" cy="1655762"/>
          </a:xfrm>
        </p:spPr>
        <p:txBody>
          <a:bodyPr/>
          <a:lstStyle/>
          <a:p>
            <a:r>
              <a:rPr lang="en-US"/>
              <a:t>[ 3.03 ] [ Today’s Date ] [ Instructor Name ]</a:t>
            </a:r>
          </a:p>
        </p:txBody>
      </p:sp>
    </p:spTree>
    <p:custDataLst>
      <p:tags r:id="rId1"/>
    </p:custDataLst>
    <p:extLst>
      <p:ext uri="{BB962C8B-B14F-4D97-AF65-F5344CB8AC3E}">
        <p14:creationId xmlns:p14="http://schemas.microsoft.com/office/powerpoint/2010/main" val="42573537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Void</a:t>
            </a:r>
          </a:p>
        </p:txBody>
      </p:sp>
      <p:sp>
        <p:nvSpPr>
          <p:cNvPr id="3" name="Content Placeholder 2"/>
          <p:cNvSpPr>
            <a:spLocks noGrp="1"/>
          </p:cNvSpPr>
          <p:nvPr>
            <p:ph idx="1"/>
          </p:nvPr>
        </p:nvSpPr>
        <p:spPr/>
        <p:txBody>
          <a:bodyPr>
            <a:noAutofit/>
          </a:bodyPr>
          <a:lstStyle/>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3200" dirty="0">
                <a:latin typeface="Courier New" panose="02070309020205020404" pitchFamily="49" charset="0"/>
                <a:cs typeface="Courier New" panose="02070309020205020404" pitchFamily="49" charset="0"/>
              </a:rPr>
              <a:t>public static void mystery(int x) {</a:t>
            </a:r>
          </a:p>
          <a:p>
            <a:pPr marL="0" indent="0">
              <a:buNone/>
            </a:pPr>
            <a:r>
              <a:rPr lang="en-US" sz="3200" dirty="0">
                <a:latin typeface="Courier New" panose="02070309020205020404" pitchFamily="49" charset="0"/>
                <a:cs typeface="Courier New" panose="02070309020205020404" pitchFamily="49" charset="0"/>
              </a:rPr>
              <a:t>	// Do something</a:t>
            </a:r>
          </a:p>
          <a:p>
            <a:pPr marL="0" indent="0">
              <a:buNone/>
            </a:pPr>
            <a:r>
              <a:rPr lang="en-US" sz="3200" dirty="0">
                <a:latin typeface="Courier New" panose="02070309020205020404" pitchFamily="49" charset="0"/>
                <a:cs typeface="Courier New" panose="02070309020205020404" pitchFamily="49" charset="0"/>
              </a:rPr>
              <a:t>}                </a:t>
            </a:r>
          </a:p>
          <a:p>
            <a:pPr marL="0" indent="0">
              <a:buNone/>
            </a:pPr>
            <a:endParaRPr lang="en-US" sz="2000" dirty="0"/>
          </a:p>
        </p:txBody>
      </p:sp>
      <p:sp>
        <p:nvSpPr>
          <p:cNvPr id="7" name="Arrow: Down 6">
            <a:extLst>
              <a:ext uri="{FF2B5EF4-FFF2-40B4-BE49-F238E27FC236}">
                <a16:creationId xmlns:a16="http://schemas.microsoft.com/office/drawing/2014/main" id="{2FCC53AD-61DF-46FB-B8DD-A3A08625104A}"/>
              </a:ext>
            </a:extLst>
          </p:cNvPr>
          <p:cNvSpPr/>
          <p:nvPr/>
        </p:nvSpPr>
        <p:spPr bwMode="auto">
          <a:xfrm rot="8612598">
            <a:off x="4749137" y="2092089"/>
            <a:ext cx="1458098" cy="2434042"/>
          </a:xfrm>
          <a:prstGeom prst="down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66E6C18A-C909-4F4B-9455-944A582EE986}"/>
              </a:ext>
            </a:extLst>
          </p:cNvPr>
          <p:cNvSpPr txBox="1"/>
          <p:nvPr/>
        </p:nvSpPr>
        <p:spPr>
          <a:xfrm>
            <a:off x="6093460" y="4721180"/>
            <a:ext cx="5362045" cy="677108"/>
          </a:xfrm>
          <a:prstGeom prst="rect">
            <a:avLst/>
          </a:prstGeom>
          <a:noFill/>
        </p:spPr>
        <p:txBody>
          <a:bodyPr wrap="none" lIns="0" tIns="0" rIns="0" bIns="0" rtlCol="0">
            <a:spAutoFit/>
          </a:bodyPr>
          <a:lstStyle/>
          <a:p>
            <a:pPr algn="l"/>
            <a:r>
              <a:rPr lang="en-US" sz="4400" dirty="0">
                <a:gradFill>
                  <a:gsLst>
                    <a:gs pos="2917">
                      <a:schemeClr val="tx1"/>
                    </a:gs>
                    <a:gs pos="30000">
                      <a:schemeClr val="tx1"/>
                    </a:gs>
                  </a:gsLst>
                  <a:lin ang="5400000" scaled="0"/>
                </a:gradFill>
              </a:rPr>
              <a:t>What does it mean?!?</a:t>
            </a:r>
          </a:p>
        </p:txBody>
      </p:sp>
    </p:spTree>
    <p:custDataLst>
      <p:tags r:id="rId1"/>
    </p:custDataLst>
    <p:extLst>
      <p:ext uri="{BB962C8B-B14F-4D97-AF65-F5344CB8AC3E}">
        <p14:creationId xmlns:p14="http://schemas.microsoft.com/office/powerpoint/2010/main" val="3226126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 What is </a:t>
            </a:r>
            <a:r>
              <a:rPr lang="en-US" i="1"/>
              <a:t>operate precedence</a:t>
            </a:r>
            <a:r>
              <a:rPr lang="en-US"/>
              <a:t>?</a:t>
            </a:r>
          </a:p>
        </p:txBody>
      </p:sp>
      <p:sp>
        <p:nvSpPr>
          <p:cNvPr id="3" name="Content Placeholder 2"/>
          <p:cNvSpPr>
            <a:spLocks noGrp="1"/>
          </p:cNvSpPr>
          <p:nvPr>
            <p:ph idx="1"/>
          </p:nvPr>
        </p:nvSpPr>
        <p:spPr/>
        <p:txBody>
          <a:bodyPr/>
          <a:lstStyle/>
          <a:p>
            <a:pPr marL="514350" indent="-514350">
              <a:buAutoNum type="alphaUcParenBoth"/>
            </a:pPr>
            <a:r>
              <a:rPr lang="en-US"/>
              <a:t>A syntactic structure that controls other statements. </a:t>
            </a:r>
          </a:p>
          <a:p>
            <a:pPr marL="514350" indent="-514350">
              <a:buAutoNum type="alphaUcParenBoth"/>
            </a:pPr>
            <a:r>
              <a:rPr lang="en-US"/>
              <a:t>The part of a Java program where we can use the variable. </a:t>
            </a:r>
          </a:p>
          <a:p>
            <a:pPr marL="514350" indent="-514350">
              <a:buAutoNum type="alphaUcParenBoth"/>
            </a:pPr>
            <a:r>
              <a:rPr lang="en-US"/>
              <a:t>A memory location with a name and a type that stores a value. </a:t>
            </a:r>
          </a:p>
          <a:p>
            <a:pPr marL="514350" indent="-514350">
              <a:buAutoNum type="alphaUcParenBoth"/>
            </a:pPr>
            <a:r>
              <a:rPr lang="en-US"/>
              <a:t>Combining several Strings into a single String, or combining a String with other   data to into a new, longer String. </a:t>
            </a:r>
          </a:p>
          <a:p>
            <a:pPr marL="514350" indent="-514350">
              <a:buAutoNum type="alphaUcParenBoth"/>
            </a:pPr>
            <a:r>
              <a:rPr lang="en-US"/>
              <a:t>The order in which Java evaluates the operations in an expression. </a:t>
            </a:r>
          </a:p>
          <a:p>
            <a:endParaRPr lang="en-US"/>
          </a:p>
        </p:txBody>
      </p:sp>
    </p:spTree>
    <p:custDataLst>
      <p:tags r:id="rId1"/>
    </p:custDataLst>
    <p:extLst>
      <p:ext uri="{BB962C8B-B14F-4D97-AF65-F5344CB8AC3E}">
        <p14:creationId xmlns:p14="http://schemas.microsoft.com/office/powerpoint/2010/main" val="31694048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limitations of parameters</a:t>
            </a:r>
          </a:p>
        </p:txBody>
      </p:sp>
      <p:sp>
        <p:nvSpPr>
          <p:cNvPr id="3" name="Content Placeholder 2"/>
          <p:cNvSpPr>
            <a:spLocks noGrp="1"/>
          </p:cNvSpPr>
          <p:nvPr>
            <p:ph idx="1"/>
          </p:nvPr>
        </p:nvSpPr>
        <p:spPr>
          <a:xfrm>
            <a:off x="584200" y="1435503"/>
            <a:ext cx="11018520" cy="3927329"/>
          </a:xfrm>
        </p:spPr>
        <p:txBody>
          <a:bodyPr>
            <a:noAutofit/>
          </a:bodyPr>
          <a:lstStyle/>
          <a:p>
            <a:pPr marL="0" indent="0">
              <a:buNone/>
            </a:pPr>
            <a:r>
              <a:rPr lang="en-US" sz="2000" dirty="0"/>
              <a:t>Parameters can be manipulated, but don’t change.</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public static void main(String[] </a:t>
            </a:r>
            <a:r>
              <a:rPr lang="en-US" sz="2000" dirty="0" err="1">
                <a:latin typeface="Courier New" panose="02070309020205020404" pitchFamily="49" charset="0"/>
                <a:cs typeface="Courier New" panose="02070309020205020404" pitchFamily="49" charset="0"/>
              </a:rPr>
              <a:t>args</a:t>
            </a:r>
            <a:r>
              <a:rPr lang="en-US" sz="2000" dirty="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marL="228600" lvl="1" indent="0">
              <a:buNone/>
            </a:pPr>
            <a:r>
              <a:rPr lang="en-US" dirty="0">
                <a:latin typeface="Courier New" panose="02070309020205020404" pitchFamily="49" charset="0"/>
                <a:cs typeface="Courier New" panose="02070309020205020404" pitchFamily="49" charset="0"/>
              </a:rPr>
              <a:t>	int x = 10;</a:t>
            </a:r>
          </a:p>
          <a:p>
            <a:pPr marL="228600" lvl="1"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addOne</a:t>
            </a:r>
            <a:r>
              <a:rPr lang="en-US" dirty="0">
                <a:latin typeface="Courier New" panose="02070309020205020404" pitchFamily="49" charset="0"/>
                <a:cs typeface="Courier New" panose="02070309020205020404" pitchFamily="49" charset="0"/>
              </a:rPr>
              <a:t>(x);</a:t>
            </a:r>
          </a:p>
          <a:p>
            <a:pPr marL="228600" lvl="1"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System.out.println</a:t>
            </a:r>
            <a:r>
              <a:rPr lang="en-US" dirty="0">
                <a:latin typeface="Courier New" panose="02070309020205020404" pitchFamily="49" charset="0"/>
                <a:cs typeface="Courier New" panose="02070309020205020404" pitchFamily="49" charset="0"/>
              </a:rPr>
              <a:t>(x);     //Prints 10</a:t>
            </a: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public static void </a:t>
            </a:r>
            <a:r>
              <a:rPr lang="en-US" sz="2000" dirty="0" err="1">
                <a:latin typeface="Courier New" panose="02070309020205020404" pitchFamily="49" charset="0"/>
                <a:cs typeface="Courier New" panose="02070309020205020404" pitchFamily="49" charset="0"/>
              </a:rPr>
              <a:t>addOne</a:t>
            </a:r>
            <a:r>
              <a:rPr lang="en-US" sz="2000" dirty="0">
                <a:latin typeface="Courier New" panose="02070309020205020404" pitchFamily="49" charset="0"/>
                <a:cs typeface="Courier New" panose="02070309020205020404" pitchFamily="49" charset="0"/>
              </a:rPr>
              <a:t>(int x) {</a:t>
            </a:r>
          </a:p>
          <a:p>
            <a:pPr marL="0" indent="0">
              <a:buNone/>
            </a:pPr>
            <a:r>
              <a:rPr lang="en-US" sz="2000" dirty="0">
                <a:latin typeface="Courier New" panose="02070309020205020404" pitchFamily="49" charset="0"/>
                <a:cs typeface="Courier New" panose="02070309020205020404" pitchFamily="49" charset="0"/>
              </a:rPr>
              <a:t>	x += 1;</a:t>
            </a:r>
          </a:p>
          <a:p>
            <a:pPr marL="0" indent="0">
              <a:buNone/>
            </a:pPr>
            <a:r>
              <a:rPr lang="en-US" sz="2000" dirty="0">
                <a:latin typeface="Courier New" panose="02070309020205020404" pitchFamily="49" charset="0"/>
                <a:cs typeface="Courier New" panose="02070309020205020404" pitchFamily="49" charset="0"/>
              </a:rPr>
              <a:t>}                 </a:t>
            </a:r>
          </a:p>
          <a:p>
            <a:pPr marL="0" indent="0">
              <a:buNone/>
            </a:pPr>
            <a:endParaRPr lang="en-US" sz="2000" dirty="0"/>
          </a:p>
        </p:txBody>
      </p:sp>
    </p:spTree>
    <p:custDataLst>
      <p:tags r:id="rId1"/>
    </p:custDataLst>
    <p:extLst>
      <p:ext uri="{BB962C8B-B14F-4D97-AF65-F5344CB8AC3E}">
        <p14:creationId xmlns:p14="http://schemas.microsoft.com/office/powerpoint/2010/main" val="27636541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C3CD-5878-4570-8A40-EA909B902E5A}"/>
              </a:ext>
            </a:extLst>
          </p:cNvPr>
          <p:cNvSpPr>
            <a:spLocks noGrp="1"/>
          </p:cNvSpPr>
          <p:nvPr>
            <p:ph type="title"/>
          </p:nvPr>
        </p:nvSpPr>
        <p:spPr/>
        <p:txBody>
          <a:bodyPr/>
          <a:lstStyle/>
          <a:p>
            <a:r>
              <a:rPr lang="en-US" dirty="0"/>
              <a:t>Method as machines</a:t>
            </a:r>
          </a:p>
        </p:txBody>
      </p:sp>
      <p:sp>
        <p:nvSpPr>
          <p:cNvPr id="3" name="Content Placeholder 2">
            <a:extLst>
              <a:ext uri="{FF2B5EF4-FFF2-40B4-BE49-F238E27FC236}">
                <a16:creationId xmlns:a16="http://schemas.microsoft.com/office/drawing/2014/main" id="{3F0FEB99-54B3-4F29-8502-4E6A0FD8717E}"/>
              </a:ext>
            </a:extLst>
          </p:cNvPr>
          <p:cNvSpPr>
            <a:spLocks noGrp="1"/>
          </p:cNvSpPr>
          <p:nvPr>
            <p:ph idx="1"/>
          </p:nvPr>
        </p:nvSpPr>
        <p:spPr>
          <a:xfrm>
            <a:off x="7729151" y="3090785"/>
            <a:ext cx="3589638" cy="430887"/>
          </a:xfrm>
        </p:spPr>
        <p:txBody>
          <a:bodyPr/>
          <a:lstStyle/>
          <a:p>
            <a:pPr marL="0" indent="0">
              <a:buNone/>
            </a:pPr>
            <a:r>
              <a:rPr lang="en-US" dirty="0"/>
              <a:t>Methods can have an input and an output.</a:t>
            </a:r>
          </a:p>
        </p:txBody>
      </p:sp>
      <p:sp>
        <p:nvSpPr>
          <p:cNvPr id="4" name="Rectangle 3">
            <a:extLst>
              <a:ext uri="{FF2B5EF4-FFF2-40B4-BE49-F238E27FC236}">
                <a16:creationId xmlns:a16="http://schemas.microsoft.com/office/drawing/2014/main" id="{7F4503E0-6F36-4801-8FB9-2EB78C34CD49}"/>
              </a:ext>
            </a:extLst>
          </p:cNvPr>
          <p:cNvSpPr/>
          <p:nvPr/>
        </p:nvSpPr>
        <p:spPr bwMode="auto">
          <a:xfrm>
            <a:off x="741405" y="2829692"/>
            <a:ext cx="3348681" cy="386766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bg1"/>
                </a:solidFill>
                <a:ea typeface="Segoe UI" pitchFamily="34" charset="0"/>
                <a:cs typeface="Segoe UI" pitchFamily="34" charset="0"/>
              </a:rPr>
              <a:t>Ice Cream Machine</a:t>
            </a:r>
          </a:p>
        </p:txBody>
      </p:sp>
      <p:sp>
        <p:nvSpPr>
          <p:cNvPr id="5" name="Isosceles Triangle 4">
            <a:extLst>
              <a:ext uri="{FF2B5EF4-FFF2-40B4-BE49-F238E27FC236}">
                <a16:creationId xmlns:a16="http://schemas.microsoft.com/office/drawing/2014/main" id="{A5C79F47-6D92-4338-BF0B-881257A47DE5}"/>
              </a:ext>
            </a:extLst>
          </p:cNvPr>
          <p:cNvSpPr/>
          <p:nvPr/>
        </p:nvSpPr>
        <p:spPr bwMode="auto">
          <a:xfrm rot="10800000">
            <a:off x="1025611" y="2236569"/>
            <a:ext cx="1013254" cy="976184"/>
          </a:xfrm>
          <a:prstGeom prst="triangl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38149F86-5F31-4A28-9EED-4DAAD12E13D8}"/>
              </a:ext>
            </a:extLst>
          </p:cNvPr>
          <p:cNvSpPr/>
          <p:nvPr/>
        </p:nvSpPr>
        <p:spPr bwMode="auto">
          <a:xfrm>
            <a:off x="4090086" y="3521672"/>
            <a:ext cx="778476" cy="617838"/>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7" name="Trapezoid 6">
            <a:extLst>
              <a:ext uri="{FF2B5EF4-FFF2-40B4-BE49-F238E27FC236}">
                <a16:creationId xmlns:a16="http://schemas.microsoft.com/office/drawing/2014/main" id="{5F92F9C0-F1C0-486A-8345-EF9AC8410F01}"/>
              </a:ext>
            </a:extLst>
          </p:cNvPr>
          <p:cNvSpPr/>
          <p:nvPr/>
        </p:nvSpPr>
        <p:spPr bwMode="auto">
          <a:xfrm rot="10800000">
            <a:off x="4572000" y="4139510"/>
            <a:ext cx="296562" cy="234778"/>
          </a:xfrm>
          <a:prstGeom prst="trapezoi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8" name="Arrow: Down 7">
            <a:extLst>
              <a:ext uri="{FF2B5EF4-FFF2-40B4-BE49-F238E27FC236}">
                <a16:creationId xmlns:a16="http://schemas.microsoft.com/office/drawing/2014/main" id="{5026F51D-1525-421D-988E-00E695BA1EA9}"/>
              </a:ext>
            </a:extLst>
          </p:cNvPr>
          <p:cNvSpPr/>
          <p:nvPr/>
        </p:nvSpPr>
        <p:spPr bwMode="auto">
          <a:xfrm>
            <a:off x="1025611" y="1390392"/>
            <a:ext cx="1013254" cy="840259"/>
          </a:xfrm>
          <a:prstGeom prst="down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bg1"/>
                </a:solidFill>
                <a:ea typeface="Segoe UI" pitchFamily="34" charset="0"/>
                <a:cs typeface="Segoe UI" pitchFamily="34" charset="0"/>
              </a:rPr>
              <a:t>In</a:t>
            </a:r>
          </a:p>
        </p:txBody>
      </p:sp>
      <p:sp>
        <p:nvSpPr>
          <p:cNvPr id="9" name="TextBox 8">
            <a:extLst>
              <a:ext uri="{FF2B5EF4-FFF2-40B4-BE49-F238E27FC236}">
                <a16:creationId xmlns:a16="http://schemas.microsoft.com/office/drawing/2014/main" id="{4DC5C583-5A85-4270-938F-4A7993C3CDFE}"/>
              </a:ext>
            </a:extLst>
          </p:cNvPr>
          <p:cNvSpPr txBox="1"/>
          <p:nvPr/>
        </p:nvSpPr>
        <p:spPr>
          <a:xfrm>
            <a:off x="2038865" y="1380319"/>
            <a:ext cx="3765454" cy="1231106"/>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Cream</a:t>
            </a:r>
          </a:p>
          <a:p>
            <a:pPr algn="l"/>
            <a:r>
              <a:rPr lang="en-US" sz="2000" dirty="0">
                <a:gradFill>
                  <a:gsLst>
                    <a:gs pos="2917">
                      <a:schemeClr val="tx1"/>
                    </a:gs>
                    <a:gs pos="30000">
                      <a:schemeClr val="tx1"/>
                    </a:gs>
                  </a:gsLst>
                  <a:lin ang="5400000" scaled="0"/>
                </a:gradFill>
              </a:rPr>
              <a:t>Eggs</a:t>
            </a:r>
          </a:p>
          <a:p>
            <a:pPr algn="l"/>
            <a:r>
              <a:rPr lang="en-US" sz="2000" dirty="0">
                <a:gradFill>
                  <a:gsLst>
                    <a:gs pos="2917">
                      <a:schemeClr val="tx1"/>
                    </a:gs>
                    <a:gs pos="30000">
                      <a:schemeClr val="tx1"/>
                    </a:gs>
                  </a:gsLst>
                  <a:lin ang="5400000" scaled="0"/>
                </a:gradFill>
              </a:rPr>
              <a:t>Sugar</a:t>
            </a:r>
          </a:p>
          <a:p>
            <a:pPr algn="l"/>
            <a:r>
              <a:rPr lang="en-US" sz="2000" dirty="0">
                <a:gradFill>
                  <a:gsLst>
                    <a:gs pos="2917">
                      <a:schemeClr val="tx1"/>
                    </a:gs>
                    <a:gs pos="30000">
                      <a:schemeClr val="tx1"/>
                    </a:gs>
                  </a:gsLst>
                  <a:lin ang="5400000" scaled="0"/>
                </a:gradFill>
              </a:rPr>
              <a:t>Flavor(Chocolate, Strawberry, </a:t>
            </a:r>
            <a:r>
              <a:rPr lang="en-US" sz="2000" dirty="0" err="1">
                <a:gradFill>
                  <a:gsLst>
                    <a:gs pos="2917">
                      <a:schemeClr val="tx1"/>
                    </a:gs>
                    <a:gs pos="30000">
                      <a:schemeClr val="tx1"/>
                    </a:gs>
                  </a:gsLst>
                  <a:lin ang="5400000" scaled="0"/>
                </a:gradFill>
              </a:rPr>
              <a:t>etc</a:t>
            </a:r>
            <a:r>
              <a:rPr lang="en-US" sz="2000" dirty="0">
                <a:gradFill>
                  <a:gsLst>
                    <a:gs pos="2917">
                      <a:schemeClr val="tx1"/>
                    </a:gs>
                    <a:gs pos="30000">
                      <a:schemeClr val="tx1"/>
                    </a:gs>
                  </a:gsLst>
                  <a:lin ang="5400000" scaled="0"/>
                </a:gradFill>
              </a:rPr>
              <a:t>)</a:t>
            </a:r>
          </a:p>
        </p:txBody>
      </p:sp>
      <p:sp>
        <p:nvSpPr>
          <p:cNvPr id="11" name="Arrow: Down 10">
            <a:extLst>
              <a:ext uri="{FF2B5EF4-FFF2-40B4-BE49-F238E27FC236}">
                <a16:creationId xmlns:a16="http://schemas.microsoft.com/office/drawing/2014/main" id="{BAE5E84B-A4DA-482D-B90B-83957A3E5A64}"/>
              </a:ext>
            </a:extLst>
          </p:cNvPr>
          <p:cNvSpPr/>
          <p:nvPr/>
        </p:nvSpPr>
        <p:spPr bwMode="auto">
          <a:xfrm>
            <a:off x="4213653" y="4374289"/>
            <a:ext cx="1013254" cy="840259"/>
          </a:xfrm>
          <a:prstGeom prst="down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bg1"/>
                </a:solidFill>
                <a:ea typeface="Segoe UI" pitchFamily="34" charset="0"/>
                <a:cs typeface="Segoe UI" pitchFamily="34" charset="0"/>
              </a:rPr>
              <a:t>Out</a:t>
            </a:r>
          </a:p>
        </p:txBody>
      </p:sp>
      <p:pic>
        <p:nvPicPr>
          <p:cNvPr id="13" name="Graphic 12" descr="Ice cream">
            <a:extLst>
              <a:ext uri="{FF2B5EF4-FFF2-40B4-BE49-F238E27FC236}">
                <a16:creationId xmlns:a16="http://schemas.microsoft.com/office/drawing/2014/main" id="{8DC3FC77-1318-4158-B493-B480A861B0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63080" y="5222752"/>
            <a:ext cx="914400" cy="914400"/>
          </a:xfrm>
          <a:prstGeom prst="rect">
            <a:avLst/>
          </a:prstGeom>
        </p:spPr>
      </p:pic>
    </p:spTree>
    <p:extLst>
      <p:ext uri="{BB962C8B-B14F-4D97-AF65-F5344CB8AC3E}">
        <p14:creationId xmlns:p14="http://schemas.microsoft.com/office/powerpoint/2010/main" val="5394913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with input and output</a:t>
            </a:r>
          </a:p>
        </p:txBody>
      </p:sp>
      <p:sp>
        <p:nvSpPr>
          <p:cNvPr id="3" name="Content Placeholder 2"/>
          <p:cNvSpPr>
            <a:spLocks noGrp="1"/>
          </p:cNvSpPr>
          <p:nvPr>
            <p:ph idx="1"/>
          </p:nvPr>
        </p:nvSpPr>
        <p:spPr>
          <a:xfrm>
            <a:off x="588263" y="1011198"/>
            <a:ext cx="11018520" cy="6130909"/>
          </a:xfrm>
        </p:spPr>
        <p:txBody>
          <a:bodyPr/>
          <a:lstStyle/>
          <a:p>
            <a:pPr marL="0" indent="0">
              <a:buNone/>
            </a:pPr>
            <a:r>
              <a:rPr lang="en-US" sz="2400" dirty="0">
                <a:latin typeface="Courier New" panose="02070309020205020404" pitchFamily="49" charset="0"/>
                <a:cs typeface="Courier New" panose="02070309020205020404" pitchFamily="49" charset="0"/>
              </a:rPr>
              <a:t>public static double triple(double x){</a:t>
            </a:r>
          </a:p>
          <a:p>
            <a:pPr marL="0" indent="0">
              <a:buNone/>
            </a:pPr>
            <a:r>
              <a:rPr lang="en-US" sz="2400" dirty="0">
                <a:latin typeface="Courier New" panose="02070309020205020404" pitchFamily="49" charset="0"/>
                <a:cs typeface="Courier New" panose="02070309020205020404" pitchFamily="49" charset="0"/>
              </a:rPr>
              <a:t>	return x * 3;</a:t>
            </a:r>
          </a:p>
          <a:p>
            <a:pPr marL="0" indent="0">
              <a:buNone/>
            </a:pPr>
            <a:r>
              <a:rPr lang="en-US" sz="2400" dirty="0">
                <a:latin typeface="Courier New" panose="02070309020205020404" pitchFamily="49" charset="0"/>
                <a:cs typeface="Courier New" panose="02070309020205020404" pitchFamily="49" charset="0"/>
              </a:rPr>
              <a:t>}</a:t>
            </a:r>
          </a:p>
          <a:p>
            <a:pPr marL="0" indent="0">
              <a:buNone/>
            </a:pPr>
            <a:r>
              <a:rPr lang="en-US" sz="2400" dirty="0">
                <a:latin typeface="Courier New" panose="02070309020205020404" pitchFamily="49" charset="0"/>
                <a:cs typeface="Courier New" panose="02070309020205020404" pitchFamily="49" charset="0"/>
              </a:rPr>
              <a:t>public static String </a:t>
            </a:r>
            <a:r>
              <a:rPr lang="en-US" sz="2400" dirty="0" err="1">
                <a:latin typeface="Courier New" panose="02070309020205020404" pitchFamily="49" charset="0"/>
                <a:cs typeface="Courier New" panose="02070309020205020404" pitchFamily="49" charset="0"/>
              </a:rPr>
              <a:t>concat</a:t>
            </a:r>
            <a:r>
              <a:rPr lang="en-US" sz="2400" dirty="0">
                <a:latin typeface="Courier New" panose="02070309020205020404" pitchFamily="49" charset="0"/>
                <a:cs typeface="Courier New" panose="02070309020205020404" pitchFamily="49" charset="0"/>
              </a:rPr>
              <a:t>(String a, String b){</a:t>
            </a:r>
          </a:p>
          <a:p>
            <a:pPr marL="0" indent="0">
              <a:buNone/>
            </a:pPr>
            <a:r>
              <a:rPr lang="en-US" sz="2400" dirty="0">
                <a:latin typeface="Courier New" panose="02070309020205020404" pitchFamily="49" charset="0"/>
                <a:cs typeface="Courier New" panose="02070309020205020404" pitchFamily="49" charset="0"/>
              </a:rPr>
              <a:t>	return a + b;</a:t>
            </a:r>
          </a:p>
          <a:p>
            <a:pPr marL="0" indent="0">
              <a:buNone/>
            </a:pPr>
            <a:r>
              <a:rPr lang="en-US" sz="2400" dirty="0">
                <a:latin typeface="Courier New" panose="02070309020205020404" pitchFamily="49" charset="0"/>
                <a:cs typeface="Courier New" panose="02070309020205020404" pitchFamily="49" charset="0"/>
              </a:rPr>
              <a:t>}</a:t>
            </a: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sz="2400" dirty="0">
                <a:latin typeface="Courier New" panose="02070309020205020404" pitchFamily="49" charset="0"/>
                <a:cs typeface="Courier New" panose="02070309020205020404" pitchFamily="49" charset="0"/>
              </a:rPr>
              <a:t>public static String </a:t>
            </a:r>
            <a:r>
              <a:rPr lang="en-US" sz="2400" dirty="0" err="1">
                <a:latin typeface="Courier New" panose="02070309020205020404" pitchFamily="49" charset="0"/>
                <a:cs typeface="Courier New" panose="02070309020205020404" pitchFamily="49" charset="0"/>
              </a:rPr>
              <a:t>whichOne</a:t>
            </a:r>
            <a:r>
              <a:rPr lang="en-US" sz="2400" dirty="0">
                <a:latin typeface="Courier New" panose="02070309020205020404" pitchFamily="49" charset="0"/>
                <a:cs typeface="Courier New" panose="02070309020205020404" pitchFamily="49" charset="0"/>
              </a:rPr>
              <a:t>(){</a:t>
            </a:r>
          </a:p>
          <a:p>
            <a:pPr marL="0" indent="0">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System.out.println</a:t>
            </a:r>
            <a:r>
              <a:rPr lang="en-US" sz="2400" dirty="0">
                <a:latin typeface="Courier New" panose="02070309020205020404" pitchFamily="49" charset="0"/>
                <a:cs typeface="Courier New" panose="02070309020205020404" pitchFamily="49" charset="0"/>
              </a:rPr>
              <a:t>(“Which line will return?”);</a:t>
            </a:r>
          </a:p>
          <a:p>
            <a:pPr marL="0" indent="0">
              <a:buNone/>
            </a:pPr>
            <a:r>
              <a:rPr lang="en-US" sz="2400" dirty="0">
                <a:latin typeface="Courier New" panose="02070309020205020404" pitchFamily="49" charset="0"/>
                <a:cs typeface="Courier New" panose="02070309020205020404" pitchFamily="49" charset="0"/>
              </a:rPr>
              <a:t>	return “This one.”;</a:t>
            </a:r>
          </a:p>
          <a:p>
            <a:pPr marL="0" indent="0">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System.out.println</a:t>
            </a:r>
            <a:r>
              <a:rPr lang="en-US" sz="2400" dirty="0">
                <a:latin typeface="Courier New" panose="02070309020205020404" pitchFamily="49" charset="0"/>
                <a:cs typeface="Courier New" panose="02070309020205020404" pitchFamily="49" charset="0"/>
              </a:rPr>
              <a:t>(“This won’t work.”);</a:t>
            </a:r>
          </a:p>
          <a:p>
            <a:pPr marL="0" indent="0">
              <a:buNone/>
            </a:pPr>
            <a:r>
              <a:rPr lang="en-US" sz="2400" dirty="0">
                <a:latin typeface="Courier New" panose="02070309020205020404" pitchFamily="49" charset="0"/>
                <a:cs typeface="Courier New" panose="02070309020205020404" pitchFamily="49" charset="0"/>
              </a:rPr>
              <a:t>	return “Not this one.”;</a:t>
            </a:r>
          </a:p>
          <a:p>
            <a:pPr marL="0" indent="0">
              <a:buNone/>
            </a:pPr>
            <a:r>
              <a:rPr lang="en-US" sz="2400" dirty="0">
                <a:latin typeface="Courier New" panose="02070309020205020404" pitchFamily="49" charset="0"/>
                <a:cs typeface="Courier New" panose="02070309020205020404" pitchFamily="49" charset="0"/>
              </a:rPr>
              <a:t>}</a:t>
            </a:r>
          </a:p>
          <a:p>
            <a:pPr marL="0" indent="0">
              <a:buNone/>
            </a:pPr>
            <a:endParaRPr lang="en-US" sz="2400" dirty="0">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27067329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Where’s my ice cream?</a:t>
            </a:r>
          </a:p>
        </p:txBody>
      </p:sp>
      <p:sp>
        <p:nvSpPr>
          <p:cNvPr id="3" name="Content Placeholder 2"/>
          <p:cNvSpPr>
            <a:spLocks noGrp="1"/>
          </p:cNvSpPr>
          <p:nvPr>
            <p:ph idx="1"/>
          </p:nvPr>
        </p:nvSpPr>
        <p:spPr>
          <a:xfrm>
            <a:off x="584200" y="1435503"/>
            <a:ext cx="11018520" cy="4271939"/>
          </a:xfrm>
        </p:spPr>
        <p:txBody>
          <a:bodyPr/>
          <a:lstStyle/>
          <a:p>
            <a:pPr marL="0" indent="0">
              <a:buNone/>
            </a:pPr>
            <a:r>
              <a:rPr lang="en-US" dirty="0"/>
              <a:t>The output needs to go somewhere.</a:t>
            </a:r>
          </a:p>
          <a:p>
            <a:pPr marL="0" indent="0">
              <a:buNone/>
            </a:pPr>
            <a:endParaRPr lang="en-US" dirty="0"/>
          </a:p>
          <a:p>
            <a:pPr marL="0" indent="0">
              <a:buNone/>
            </a:pPr>
            <a:r>
              <a:rPr lang="en-US" sz="2000" dirty="0">
                <a:latin typeface="Courier New" panose="02070309020205020404" pitchFamily="49" charset="0"/>
                <a:cs typeface="Courier New" panose="02070309020205020404" pitchFamily="49" charset="0"/>
              </a:rPr>
              <a:t>public static void main(String[] </a:t>
            </a:r>
            <a:r>
              <a:rPr lang="en-US" sz="2000" dirty="0" err="1">
                <a:latin typeface="Courier New" panose="02070309020205020404" pitchFamily="49" charset="0"/>
                <a:cs typeface="Courier New" panose="02070309020205020404" pitchFamily="49" charset="0"/>
              </a:rPr>
              <a:t>args</a:t>
            </a:r>
            <a:r>
              <a:rPr lang="en-US" sz="2000" dirty="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marL="228600" lvl="1" indent="0">
              <a:buNone/>
            </a:pPr>
            <a:r>
              <a:rPr lang="en-US" dirty="0">
                <a:latin typeface="Courier New" panose="02070309020205020404" pitchFamily="49" charset="0"/>
                <a:cs typeface="Courier New" panose="02070309020205020404" pitchFamily="49" charset="0"/>
              </a:rPr>
              <a:t>	int x = 10;</a:t>
            </a:r>
          </a:p>
          <a:p>
            <a:pPr marL="228600" lvl="1" indent="0">
              <a:buNone/>
            </a:pPr>
            <a:r>
              <a:rPr lang="en-US" dirty="0">
                <a:latin typeface="Courier New" panose="02070309020205020404" pitchFamily="49" charset="0"/>
                <a:cs typeface="Courier New" panose="02070309020205020404" pitchFamily="49" charset="0"/>
              </a:rPr>
              <a:t>	x = </a:t>
            </a:r>
            <a:r>
              <a:rPr lang="en-US" dirty="0" err="1">
                <a:latin typeface="Courier New" panose="02070309020205020404" pitchFamily="49" charset="0"/>
                <a:cs typeface="Courier New" panose="02070309020205020404" pitchFamily="49" charset="0"/>
              </a:rPr>
              <a:t>addOne</a:t>
            </a:r>
            <a:r>
              <a:rPr lang="en-US" dirty="0">
                <a:latin typeface="Courier New" panose="02070309020205020404" pitchFamily="49" charset="0"/>
                <a:cs typeface="Courier New" panose="02070309020205020404" pitchFamily="49" charset="0"/>
              </a:rPr>
              <a:t>(x);</a:t>
            </a:r>
          </a:p>
          <a:p>
            <a:pPr marL="228600" lvl="1"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System.out.println</a:t>
            </a:r>
            <a:r>
              <a:rPr lang="en-US" dirty="0">
                <a:latin typeface="Courier New" panose="02070309020205020404" pitchFamily="49" charset="0"/>
                <a:cs typeface="Courier New" panose="02070309020205020404" pitchFamily="49" charset="0"/>
              </a:rPr>
              <a:t>(x);     //Prints 11</a:t>
            </a: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public static int </a:t>
            </a:r>
            <a:r>
              <a:rPr lang="en-US" sz="2000" dirty="0" err="1">
                <a:latin typeface="Courier New" panose="02070309020205020404" pitchFamily="49" charset="0"/>
                <a:cs typeface="Courier New" panose="02070309020205020404" pitchFamily="49" charset="0"/>
              </a:rPr>
              <a:t>addOne</a:t>
            </a:r>
            <a:r>
              <a:rPr lang="en-US" sz="2000" dirty="0">
                <a:latin typeface="Courier New" panose="02070309020205020404" pitchFamily="49" charset="0"/>
                <a:cs typeface="Courier New" panose="02070309020205020404" pitchFamily="49" charset="0"/>
              </a:rPr>
              <a:t>(int x) {</a:t>
            </a:r>
          </a:p>
          <a:p>
            <a:pPr marL="0" indent="0">
              <a:buNone/>
            </a:pPr>
            <a:r>
              <a:rPr lang="en-US" sz="2000" dirty="0">
                <a:latin typeface="Courier New" panose="02070309020205020404" pitchFamily="49" charset="0"/>
                <a:cs typeface="Courier New" panose="02070309020205020404" pitchFamily="49" charset="0"/>
              </a:rPr>
              <a:t>	return x + 1;</a:t>
            </a:r>
          </a:p>
          <a:p>
            <a:pPr marL="0" indent="0">
              <a:buNone/>
            </a:pPr>
            <a:r>
              <a:rPr lang="en-US" sz="2000" dirty="0">
                <a:latin typeface="Courier New" panose="02070309020205020404" pitchFamily="49" charset="0"/>
                <a:cs typeface="Courier New" panose="02070309020205020404" pitchFamily="49" charset="0"/>
              </a:rPr>
              <a:t>}                 </a:t>
            </a:r>
          </a:p>
        </p:txBody>
      </p:sp>
      <p:sp>
        <p:nvSpPr>
          <p:cNvPr id="5" name="Rectangle: Rounded Corners 4">
            <a:extLst>
              <a:ext uri="{FF2B5EF4-FFF2-40B4-BE49-F238E27FC236}">
                <a16:creationId xmlns:a16="http://schemas.microsoft.com/office/drawing/2014/main" id="{47567C11-A163-41E2-9588-D5FD7111A321}"/>
              </a:ext>
            </a:extLst>
          </p:cNvPr>
          <p:cNvSpPr/>
          <p:nvPr/>
        </p:nvSpPr>
        <p:spPr bwMode="auto">
          <a:xfrm>
            <a:off x="7057292" y="4327706"/>
            <a:ext cx="4545428" cy="207309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bg1"/>
                </a:solidFill>
              </a:rPr>
              <a:t>Note</a:t>
            </a:r>
          </a:p>
          <a:p>
            <a:pPr algn="l"/>
            <a:r>
              <a:rPr lang="en-US" sz="2000" dirty="0">
                <a:solidFill>
                  <a:schemeClr val="bg1"/>
                </a:solidFill>
              </a:rPr>
              <a:t>return does not print anything</a:t>
            </a:r>
          </a:p>
          <a:p>
            <a:pPr algn="l"/>
            <a:r>
              <a:rPr lang="en-US" sz="2000" dirty="0">
                <a:solidFill>
                  <a:schemeClr val="bg1"/>
                </a:solidFill>
              </a:rPr>
              <a:t>to the screen or command line.</a:t>
            </a:r>
          </a:p>
          <a:p>
            <a:pPr algn="l"/>
            <a:endParaRPr lang="en-US" sz="2000" dirty="0">
              <a:solidFill>
                <a:schemeClr val="bg1"/>
              </a:solidFill>
            </a:endParaRPr>
          </a:p>
          <a:p>
            <a:pPr algn="l"/>
            <a:r>
              <a:rPr lang="en-US" sz="2000" dirty="0">
                <a:solidFill>
                  <a:schemeClr val="bg1"/>
                </a:solidFill>
              </a:rPr>
              <a:t>function output != computer output</a:t>
            </a:r>
          </a:p>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534C4295-0F40-403C-B626-B43E9B479787}"/>
              </a:ext>
            </a:extLst>
          </p:cNvPr>
          <p:cNvSpPr txBox="1"/>
          <p:nvPr/>
        </p:nvSpPr>
        <p:spPr>
          <a:xfrm>
            <a:off x="7299158" y="4636169"/>
            <a:ext cx="65" cy="30777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none" lIns="0" tIns="0" rIns="0" bIns="0" rtlCol="0">
            <a:spAutoFit/>
          </a:bodyPr>
          <a:lstStyle/>
          <a:p>
            <a:pPr algn="l"/>
            <a:endParaRPr lang="en-US" sz="2000" dirty="0">
              <a:gradFill>
                <a:gsLst>
                  <a:gs pos="2917">
                    <a:schemeClr val="tx1"/>
                  </a:gs>
                  <a:gs pos="30000">
                    <a:schemeClr val="tx1"/>
                  </a:gs>
                </a:gsLst>
                <a:lin ang="5400000" scaled="0"/>
              </a:gradFill>
            </a:endParaRPr>
          </a:p>
        </p:txBody>
      </p:sp>
    </p:spTree>
    <p:custDataLst>
      <p:tags r:id="rId1"/>
    </p:custDataLst>
    <p:extLst>
      <p:ext uri="{BB962C8B-B14F-4D97-AF65-F5344CB8AC3E}">
        <p14:creationId xmlns:p14="http://schemas.microsoft.com/office/powerpoint/2010/main" val="7811024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Practice It</a:t>
            </a:r>
          </a:p>
        </p:txBody>
      </p:sp>
      <p:sp>
        <p:nvSpPr>
          <p:cNvPr id="3" name="Content Placeholder 2"/>
          <p:cNvSpPr>
            <a:spLocks noGrp="1"/>
          </p:cNvSpPr>
          <p:nvPr>
            <p:ph idx="1"/>
          </p:nvPr>
        </p:nvSpPr>
        <p:spPr/>
        <p:txBody>
          <a:bodyPr/>
          <a:lstStyle/>
          <a:p>
            <a:pPr marL="0" indent="0">
              <a:buNone/>
            </a:pPr>
            <a:r>
              <a:rPr lang="en-US"/>
              <a:t>Work on the following self check questions:</a:t>
            </a:r>
          </a:p>
          <a:p>
            <a:pPr marL="0" indent="0">
              <a:buNone/>
            </a:pPr>
            <a:endParaRPr lang="en-US"/>
          </a:p>
          <a:p>
            <a:r>
              <a:rPr lang="en-US" err="1"/>
              <a:t>parameterMysteryReturn</a:t>
            </a:r>
            <a:endParaRPr lang="en-US"/>
          </a:p>
          <a:p>
            <a:pPr marL="0" indent="0">
              <a:buNone/>
            </a:pPr>
            <a:endParaRPr lang="en-US"/>
          </a:p>
          <a:p>
            <a:r>
              <a:rPr lang="en-US"/>
              <a:t>mathExpression2</a:t>
            </a:r>
          </a:p>
          <a:p>
            <a:pPr marL="0" indent="0">
              <a:buNone/>
            </a:pPr>
            <a:endParaRPr lang="en-US"/>
          </a:p>
          <a:p>
            <a:r>
              <a:rPr lang="en-US"/>
              <a:t>min</a:t>
            </a:r>
          </a:p>
        </p:txBody>
      </p:sp>
    </p:spTree>
    <p:custDataLst>
      <p:tags r:id="rId1"/>
    </p:custDataLst>
    <p:extLst>
      <p:ext uri="{BB962C8B-B14F-4D97-AF65-F5344CB8AC3E}">
        <p14:creationId xmlns:p14="http://schemas.microsoft.com/office/powerpoint/2010/main" val="26952779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9ACDE-AC15-4C43-83D8-ACABBBB86366}"/>
              </a:ext>
            </a:extLst>
          </p:cNvPr>
          <p:cNvSpPr>
            <a:spLocks noGrp="1"/>
          </p:cNvSpPr>
          <p:nvPr>
            <p:ph type="title"/>
          </p:nvPr>
        </p:nvSpPr>
        <p:spPr/>
        <p:txBody>
          <a:bodyPr/>
          <a:lstStyle/>
          <a:p>
            <a:r>
              <a:rPr lang="en-US" dirty="0"/>
              <a:t>Exercise: Sum</a:t>
            </a:r>
          </a:p>
        </p:txBody>
      </p:sp>
      <p:sp>
        <p:nvSpPr>
          <p:cNvPr id="3" name="Content Placeholder 2">
            <a:extLst>
              <a:ext uri="{FF2B5EF4-FFF2-40B4-BE49-F238E27FC236}">
                <a16:creationId xmlns:a16="http://schemas.microsoft.com/office/drawing/2014/main" id="{DC397F53-29EE-4D5A-8011-5FE76BE26816}"/>
              </a:ext>
            </a:extLst>
          </p:cNvPr>
          <p:cNvSpPr>
            <a:spLocks noGrp="1"/>
          </p:cNvSpPr>
          <p:nvPr>
            <p:ph idx="1"/>
          </p:nvPr>
        </p:nvSpPr>
        <p:spPr>
          <a:xfrm>
            <a:off x="584200" y="1435503"/>
            <a:ext cx="11018520" cy="2930033"/>
          </a:xfrm>
        </p:spPr>
        <p:txBody>
          <a:bodyPr/>
          <a:lstStyle/>
          <a:p>
            <a:r>
              <a:rPr lang="en-US" dirty="0"/>
              <a:t>Make a function that accepts one int n as input and returns the sum of all the numbers 1 – n.</a:t>
            </a:r>
          </a:p>
          <a:p>
            <a:endParaRPr lang="en-US" dirty="0"/>
          </a:p>
          <a:p>
            <a:r>
              <a:rPr lang="en-US" dirty="0"/>
              <a:t>Example: </a:t>
            </a:r>
          </a:p>
          <a:p>
            <a:r>
              <a:rPr lang="en-US" dirty="0"/>
              <a:t>sum(3) -&gt; 6</a:t>
            </a:r>
          </a:p>
          <a:p>
            <a:r>
              <a:rPr lang="en-US" dirty="0"/>
              <a:t>sum(100) -&gt; 5050</a:t>
            </a:r>
          </a:p>
        </p:txBody>
      </p:sp>
    </p:spTree>
    <p:extLst>
      <p:ext uri="{BB962C8B-B14F-4D97-AF65-F5344CB8AC3E}">
        <p14:creationId xmlns:p14="http://schemas.microsoft.com/office/powerpoint/2010/main" val="14855486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74057"/>
            <a:ext cx="9144000" cy="2387600"/>
          </a:xfrm>
        </p:spPr>
        <p:txBody>
          <a:bodyPr/>
          <a:lstStyle/>
          <a:p>
            <a:r>
              <a:rPr lang="en-US"/>
              <a:t>Pokémon</a:t>
            </a:r>
          </a:p>
        </p:txBody>
      </p:sp>
      <p:pic>
        <p:nvPicPr>
          <p:cNvPr id="4" name="Picture 2" descr="http://vignette1.wikia.nocookie.net/vsbattles/images/4/41/Blastoise.png/revision/latest?cb=201411062259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0601" y="1392701"/>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cdn.bulbagarden.net/upload/thumb/8/88/026Raichu.png/250px-026Raichu.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282" y="1392701"/>
            <a:ext cx="3811514" cy="381151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1417442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Pokémon Challenge</a:t>
            </a:r>
          </a:p>
        </p:txBody>
      </p:sp>
      <p:sp>
        <p:nvSpPr>
          <p:cNvPr id="3" name="Content Placeholder 2"/>
          <p:cNvSpPr>
            <a:spLocks noGrp="1"/>
          </p:cNvSpPr>
          <p:nvPr>
            <p:ph idx="1"/>
          </p:nvPr>
        </p:nvSpPr>
        <p:spPr/>
        <p:txBody>
          <a:bodyPr>
            <a:normAutofit fontScale="62500" lnSpcReduction="20000"/>
          </a:bodyPr>
          <a:lstStyle/>
          <a:p>
            <a:pPr marL="0" indent="0">
              <a:buNone/>
            </a:pPr>
            <a:r>
              <a:rPr lang="en-US"/>
              <a:t>A Pokémon's base stat values will most often have the greatest influence over their specific stats at any level. </a:t>
            </a:r>
            <a:br>
              <a:rPr lang="en-US"/>
            </a:br>
            <a:br>
              <a:rPr lang="en-US"/>
            </a:br>
            <a:r>
              <a:rPr lang="en-US"/>
              <a:t>A level 100 Pokémon's stats in Attack, Defense, Speed, Special Attack, and Special Defense will be exactly 5 more than double its base stat values in each (leaving out individual values, effort values, and nature).</a:t>
            </a:r>
            <a:br>
              <a:rPr lang="en-US"/>
            </a:br>
            <a:br>
              <a:rPr lang="en-US"/>
            </a:br>
            <a:r>
              <a:rPr lang="en-US"/>
              <a:t>The Hit Points (HP) stat will be 110 plus double the base stat value (except in the case of </a:t>
            </a:r>
            <a:r>
              <a:rPr lang="en-US" err="1"/>
              <a:t>Shedinja</a:t>
            </a:r>
            <a:r>
              <a:rPr lang="en-US"/>
              <a:t>, whose HP is always 1).</a:t>
            </a:r>
          </a:p>
        </p:txBody>
      </p:sp>
    </p:spTree>
    <p:custDataLst>
      <p:tags r:id="rId1"/>
    </p:custDataLst>
    <p:extLst>
      <p:ext uri="{BB962C8B-B14F-4D97-AF65-F5344CB8AC3E}">
        <p14:creationId xmlns:p14="http://schemas.microsoft.com/office/powerpoint/2010/main" val="26782997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Pokémon Challenge</a:t>
            </a:r>
          </a:p>
        </p:txBody>
      </p:sp>
      <p:sp>
        <p:nvSpPr>
          <p:cNvPr id="4" name="Text Placeholder 3"/>
          <p:cNvSpPr>
            <a:spLocks noGrp="1"/>
          </p:cNvSpPr>
          <p:nvPr>
            <p:ph type="body" idx="1"/>
          </p:nvPr>
        </p:nvSpPr>
        <p:spPr>
          <a:xfrm>
            <a:off x="839788" y="1280160"/>
            <a:ext cx="10515600" cy="1478134"/>
          </a:xfrm>
        </p:spPr>
        <p:txBody>
          <a:bodyPr>
            <a:normAutofit fontScale="92500"/>
          </a:bodyPr>
          <a:lstStyle/>
          <a:p>
            <a:r>
              <a:rPr lang="en-US"/>
              <a:t>Write a program that returns a Pokémon’s stats for Attack and HP at level 100.</a:t>
            </a:r>
            <a:br>
              <a:rPr lang="en-US"/>
            </a:br>
            <a:r>
              <a:rPr lang="en-US"/>
              <a:t>You should use parameters and methods that return values for this program. </a:t>
            </a:r>
            <a:br>
              <a:rPr lang="en-US"/>
            </a:br>
            <a:r>
              <a:rPr lang="en-US"/>
              <a:t>You may choose to use the base stats for </a:t>
            </a:r>
            <a:r>
              <a:rPr lang="en-US" err="1"/>
              <a:t>Blastoise</a:t>
            </a:r>
            <a:r>
              <a:rPr lang="en-US"/>
              <a:t> OR </a:t>
            </a:r>
            <a:r>
              <a:rPr lang="en-US" err="1"/>
              <a:t>Raichu</a:t>
            </a:r>
            <a:r>
              <a:rPr lang="en-US"/>
              <a:t> given here:</a:t>
            </a:r>
          </a:p>
        </p:txBody>
      </p:sp>
      <p:sp>
        <p:nvSpPr>
          <p:cNvPr id="5" name="Content Placeholder 4"/>
          <p:cNvSpPr>
            <a:spLocks noGrp="1"/>
          </p:cNvSpPr>
          <p:nvPr>
            <p:ph sz="half" idx="2"/>
          </p:nvPr>
        </p:nvSpPr>
        <p:spPr>
          <a:xfrm>
            <a:off x="795645" y="3455800"/>
            <a:ext cx="10175215" cy="3110085"/>
          </a:xfrm>
        </p:spPr>
        <p:txBody>
          <a:bodyPr>
            <a:normAutofit/>
          </a:bodyPr>
          <a:lstStyle/>
          <a:p>
            <a:pPr marL="0" indent="0">
              <a:buNone/>
            </a:pPr>
            <a:r>
              <a:rPr lang="en-US" sz="2400" err="1"/>
              <a:t>Blastoise</a:t>
            </a:r>
            <a:r>
              <a:rPr lang="en-US" sz="2400"/>
              <a:t> 				</a:t>
            </a:r>
            <a:r>
              <a:rPr lang="en-US" sz="2400" err="1"/>
              <a:t>Raichu</a:t>
            </a:r>
            <a:endParaRPr lang="en-US" sz="2400"/>
          </a:p>
          <a:p>
            <a:pPr marL="0" indent="0">
              <a:buNone/>
            </a:pPr>
            <a:r>
              <a:rPr lang="en-US" sz="2400"/>
              <a:t>HP: 79 					HP: 60</a:t>
            </a:r>
          </a:p>
          <a:p>
            <a:pPr marL="0" indent="0">
              <a:buNone/>
            </a:pPr>
            <a:r>
              <a:rPr lang="en-US" sz="2400"/>
              <a:t>Attack: 83 				Attack: 90</a:t>
            </a:r>
          </a:p>
          <a:p>
            <a:pPr marL="0" indent="0">
              <a:buNone/>
            </a:pPr>
            <a:r>
              <a:rPr lang="en-US" sz="2400"/>
              <a:t>Defense: 100				Defense: 55</a:t>
            </a:r>
          </a:p>
          <a:p>
            <a:pPr marL="0" indent="0">
              <a:buNone/>
            </a:pPr>
            <a:r>
              <a:rPr lang="en-US" sz="2400"/>
              <a:t>Special Attack: 85 		           	Special Attack: 90</a:t>
            </a:r>
          </a:p>
          <a:p>
            <a:pPr marL="0" indent="0">
              <a:buNone/>
            </a:pPr>
            <a:r>
              <a:rPr lang="en-US" sz="2400"/>
              <a:t>Special Defense: 105 			Special Defense: 80</a:t>
            </a:r>
          </a:p>
          <a:p>
            <a:pPr marL="0" indent="0">
              <a:buNone/>
            </a:pPr>
            <a:r>
              <a:rPr lang="en-US" sz="2400"/>
              <a:t>Speed: 78 			          	Speed: 110</a:t>
            </a:r>
          </a:p>
          <a:p>
            <a:endParaRPr lang="en-US" sz="2400"/>
          </a:p>
        </p:txBody>
      </p:sp>
      <p:pic>
        <p:nvPicPr>
          <p:cNvPr id="8" name="Picture 2" descr="http://vignette1.wikia.nocookie.net/vsbattles/images/4/41/Blastoise.png/revision/latest?cb=201411062259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3333" y="3407904"/>
            <a:ext cx="1401664" cy="14016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tp://cdn.bulbagarden.net/upload/thumb/8/88/026Raichu.png/250px-026Raichu.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4035" y="3254001"/>
            <a:ext cx="1504412" cy="150441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6400935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Homework</a:t>
            </a:r>
          </a:p>
        </p:txBody>
      </p:sp>
      <p:sp>
        <p:nvSpPr>
          <p:cNvPr id="3" name="Content Placeholder 2"/>
          <p:cNvSpPr>
            <a:spLocks noGrp="1"/>
          </p:cNvSpPr>
          <p:nvPr>
            <p:ph idx="1"/>
          </p:nvPr>
        </p:nvSpPr>
        <p:spPr>
          <a:xfrm>
            <a:off x="584200" y="1435503"/>
            <a:ext cx="11018520" cy="2135600"/>
          </a:xfrm>
        </p:spPr>
        <p:txBody>
          <a:bodyPr>
            <a:normAutofit/>
          </a:bodyPr>
          <a:lstStyle/>
          <a:p>
            <a:pPr marL="0" indent="0">
              <a:buNone/>
            </a:pPr>
            <a:r>
              <a:rPr lang="en-US" sz="2600" dirty="0">
                <a:cs typeface="Segoe UI"/>
              </a:rPr>
              <a:t>Read BJP 3.1 “Parameters versus Constants” and “Overloading Methods”</a:t>
            </a:r>
          </a:p>
          <a:p>
            <a:pPr marL="0" indent="0">
              <a:buNone/>
            </a:pPr>
            <a:r>
              <a:rPr lang="en-US" sz="2600" dirty="0"/>
              <a:t>Complete chapter 3 self-check question 17 and exercise 1.</a:t>
            </a:r>
          </a:p>
        </p:txBody>
      </p:sp>
    </p:spTree>
    <p:custDataLst>
      <p:tags r:id="rId1"/>
    </p:custDataLst>
    <p:extLst>
      <p:ext uri="{BB962C8B-B14F-4D97-AF65-F5344CB8AC3E}">
        <p14:creationId xmlns:p14="http://schemas.microsoft.com/office/powerpoint/2010/main" val="3236766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3. What is the </a:t>
            </a:r>
            <a:r>
              <a:rPr lang="en-US" i="1"/>
              <a:t>scope </a:t>
            </a:r>
            <a:r>
              <a:rPr lang="en-US"/>
              <a:t>of a variable?</a:t>
            </a:r>
          </a:p>
        </p:txBody>
      </p:sp>
      <p:sp>
        <p:nvSpPr>
          <p:cNvPr id="3" name="Content Placeholder 2"/>
          <p:cNvSpPr>
            <a:spLocks noGrp="1"/>
          </p:cNvSpPr>
          <p:nvPr>
            <p:ph idx="1"/>
          </p:nvPr>
        </p:nvSpPr>
        <p:spPr/>
        <p:txBody>
          <a:bodyPr/>
          <a:lstStyle/>
          <a:p>
            <a:pPr marL="514350" indent="-514350">
              <a:buAutoNum type="alphaUcParenBoth"/>
            </a:pPr>
            <a:r>
              <a:rPr lang="en-US"/>
              <a:t>A syntactic structure that controls other statements.</a:t>
            </a:r>
          </a:p>
          <a:p>
            <a:pPr marL="514350" indent="-514350">
              <a:buAutoNum type="alphaUcParenBoth"/>
            </a:pPr>
            <a:r>
              <a:rPr lang="en-US"/>
              <a:t>The part of a Java program where we can use the variable. </a:t>
            </a:r>
          </a:p>
          <a:p>
            <a:pPr marL="514350" indent="-514350">
              <a:buAutoNum type="alphaUcParenBoth"/>
            </a:pPr>
            <a:r>
              <a:rPr lang="en-US"/>
              <a:t>A memory location with a name and a type that stores a value. </a:t>
            </a:r>
          </a:p>
          <a:p>
            <a:pPr marL="514350" indent="-514350">
              <a:buAutoNum type="alphaUcParenBoth"/>
            </a:pPr>
            <a:r>
              <a:rPr lang="en-US"/>
              <a:t>Combining several Strings into a single String, or combining a String with other   data to into a new, longer String. </a:t>
            </a:r>
          </a:p>
          <a:p>
            <a:pPr marL="514350" indent="-514350">
              <a:buAutoNum type="alphaUcParenBoth"/>
            </a:pPr>
            <a:r>
              <a:rPr lang="en-US"/>
              <a:t>The order in which Java evaluates the operations in an expression. </a:t>
            </a:r>
          </a:p>
          <a:p>
            <a:endParaRPr lang="en-US"/>
          </a:p>
        </p:txBody>
      </p:sp>
    </p:spTree>
    <p:custDataLst>
      <p:tags r:id="rId1"/>
    </p:custDataLst>
    <p:extLst>
      <p:ext uri="{BB962C8B-B14F-4D97-AF65-F5344CB8AC3E}">
        <p14:creationId xmlns:p14="http://schemas.microsoft.com/office/powerpoint/2010/main" val="7526295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59980"/>
            <a:ext cx="9144000" cy="2387600"/>
          </a:xfrm>
        </p:spPr>
        <p:txBody>
          <a:bodyPr/>
          <a:lstStyle/>
          <a:p>
            <a:r>
              <a:rPr lang="en-US"/>
              <a:t>Programming Project</a:t>
            </a:r>
          </a:p>
        </p:txBody>
      </p:sp>
      <p:sp>
        <p:nvSpPr>
          <p:cNvPr id="3" name="Subtitle 2"/>
          <p:cNvSpPr>
            <a:spLocks noGrp="1"/>
          </p:cNvSpPr>
          <p:nvPr>
            <p:ph type="subTitle" idx="1"/>
          </p:nvPr>
        </p:nvSpPr>
        <p:spPr>
          <a:xfrm>
            <a:off x="1524000" y="3939655"/>
            <a:ext cx="9144000" cy="1655762"/>
          </a:xfrm>
        </p:spPr>
        <p:txBody>
          <a:bodyPr/>
          <a:lstStyle/>
          <a:p>
            <a:r>
              <a:rPr lang="en-US"/>
              <a:t>[ 3.04 ] [ Today’s Date ] [ Instructor Name ]</a:t>
            </a:r>
          </a:p>
        </p:txBody>
      </p:sp>
    </p:spTree>
    <p:custDataLst>
      <p:tags r:id="rId1"/>
    </p:custDataLst>
    <p:extLst>
      <p:ext uri="{BB962C8B-B14F-4D97-AF65-F5344CB8AC3E}">
        <p14:creationId xmlns:p14="http://schemas.microsoft.com/office/powerpoint/2010/main" val="6132039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547447" y="456690"/>
            <a:ext cx="9144000" cy="6024880"/>
          </a:xfrm>
          <a:prstGeom prst="rect">
            <a:avLst/>
          </a:prstGeom>
          <a:ln w="6350" cmpd="sng">
            <a:solidFill>
              <a:srgbClr val="BFBFBF"/>
            </a:solidFill>
          </a:ln>
          <a:effectLst/>
        </p:spPr>
      </p:pic>
      <p:cxnSp>
        <p:nvCxnSpPr>
          <p:cNvPr id="6" name="Straight Connector 5"/>
          <p:cNvCxnSpPr/>
          <p:nvPr/>
        </p:nvCxnSpPr>
        <p:spPr>
          <a:xfrm>
            <a:off x="2456616" y="121914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2652309" y="121914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884951" y="121914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080644" y="121914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273478" y="121914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469171" y="121914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701813" y="121914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897506" y="121914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116343" y="120471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312036" y="120471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544678" y="120471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740371" y="120471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4933205" y="120471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128898" y="120471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361540" y="120471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5557233" y="120471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5779555" y="120471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975248" y="120471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6207890" y="120471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403583" y="120471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596417" y="120471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6792110" y="120471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024752" y="120471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220445" y="120471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7439282" y="119028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7634975" y="1190284"/>
            <a:ext cx="86587" cy="4675417"/>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7867617" y="1175854"/>
            <a:ext cx="86587" cy="4675417"/>
          </a:xfrm>
          <a:prstGeom prst="line">
            <a:avLst/>
          </a:prstGeom>
          <a:ln w="3175"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8063310" y="1175854"/>
            <a:ext cx="86587" cy="4675417"/>
          </a:xfrm>
          <a:prstGeom prst="line">
            <a:avLst/>
          </a:prstGeom>
          <a:ln w="3175"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8256144" y="1175854"/>
            <a:ext cx="86587" cy="4675417"/>
          </a:xfrm>
          <a:prstGeom prst="line">
            <a:avLst/>
          </a:prstGeom>
          <a:ln w="3175"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8451837" y="1175854"/>
            <a:ext cx="86587" cy="4675417"/>
          </a:xfrm>
          <a:prstGeom prst="line">
            <a:avLst/>
          </a:prstGeom>
          <a:ln w="3175"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8684479" y="1175854"/>
            <a:ext cx="86587" cy="4675417"/>
          </a:xfrm>
          <a:prstGeom prst="line">
            <a:avLst/>
          </a:prstGeom>
          <a:ln w="3175"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8880172" y="1190284"/>
            <a:ext cx="86587" cy="4675417"/>
          </a:xfrm>
          <a:prstGeom prst="line">
            <a:avLst/>
          </a:prstGeom>
          <a:ln w="3175"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9074216" y="1175854"/>
            <a:ext cx="86587" cy="4675417"/>
          </a:xfrm>
          <a:prstGeom prst="line">
            <a:avLst/>
          </a:prstGeom>
          <a:ln w="3175"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9269909" y="1175854"/>
            <a:ext cx="86587" cy="4675417"/>
          </a:xfrm>
          <a:prstGeom prst="line">
            <a:avLst/>
          </a:prstGeom>
          <a:ln w="3175"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9502551" y="1175854"/>
            <a:ext cx="86587" cy="4675417"/>
          </a:xfrm>
          <a:prstGeom prst="line">
            <a:avLst/>
          </a:prstGeom>
          <a:ln w="3175"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9698244" y="1175854"/>
            <a:ext cx="86587" cy="4675417"/>
          </a:xfrm>
          <a:prstGeom prst="line">
            <a:avLst/>
          </a:prstGeom>
          <a:ln w="3175"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9891078" y="1175854"/>
            <a:ext cx="86587" cy="4675417"/>
          </a:xfrm>
          <a:prstGeom prst="line">
            <a:avLst/>
          </a:prstGeom>
          <a:ln w="3175"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a:off x="2275338" y="1348211"/>
            <a:ext cx="7694223" cy="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H="1">
            <a:off x="2260907" y="1545665"/>
            <a:ext cx="7694223" cy="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H="1">
            <a:off x="2268997" y="1726925"/>
            <a:ext cx="7694223" cy="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H="1">
            <a:off x="2275338" y="1908185"/>
            <a:ext cx="7694223" cy="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H="1">
            <a:off x="2260907" y="2105639"/>
            <a:ext cx="7694223" cy="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H="1">
            <a:off x="2268997" y="2286899"/>
            <a:ext cx="7694223" cy="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H="1">
            <a:off x="2283428" y="2493496"/>
            <a:ext cx="7694223" cy="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H="1">
            <a:off x="2268997" y="2690950"/>
            <a:ext cx="7694223"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a:off x="2277087" y="2872210"/>
            <a:ext cx="7694223"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H="1">
            <a:off x="2277087" y="3064366"/>
            <a:ext cx="7694223"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a:off x="2262656" y="3261820"/>
            <a:ext cx="7694223"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H="1">
            <a:off x="2270746" y="3443080"/>
            <a:ext cx="7694223"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H="1">
            <a:off x="2285177" y="3649666"/>
            <a:ext cx="7694223"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H="1">
            <a:off x="2270746" y="3847120"/>
            <a:ext cx="7694223"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a:off x="2278836" y="4028380"/>
            <a:ext cx="7694223"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H="1">
            <a:off x="2278836" y="4220536"/>
            <a:ext cx="7694223"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H="1">
            <a:off x="2293267" y="4417990"/>
            <a:ext cx="7694223"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H="1">
            <a:off x="2286926" y="4599250"/>
            <a:ext cx="7694223"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flipH="1">
            <a:off x="2301357" y="4776976"/>
            <a:ext cx="7694223"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flipH="1">
            <a:off x="2301357" y="4974430"/>
            <a:ext cx="7694223"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flipH="1">
            <a:off x="2309447" y="5155690"/>
            <a:ext cx="7694223"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flipH="1">
            <a:off x="2323892" y="5358513"/>
            <a:ext cx="7694223"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flipH="1">
            <a:off x="2317551" y="5539773"/>
            <a:ext cx="7694223"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H="1">
            <a:off x="2331982" y="5717499"/>
            <a:ext cx="7694223" cy="0"/>
          </a:xfrm>
          <a:prstGeom prst="line">
            <a:avLst/>
          </a:prstGeom>
          <a:ln w="6350" cmpd="sng">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2061797" y="1205990"/>
            <a:ext cx="152400" cy="261610"/>
          </a:xfrm>
          <a:prstGeom prst="rect">
            <a:avLst/>
          </a:prstGeom>
          <a:noFill/>
        </p:spPr>
        <p:txBody>
          <a:bodyPr wrap="square" rtlCol="0">
            <a:spAutoFit/>
          </a:bodyPr>
          <a:lstStyle/>
          <a:p>
            <a:r>
              <a:rPr lang="en-US" sz="1050">
                <a:solidFill>
                  <a:schemeClr val="bg2"/>
                </a:solidFill>
              </a:rPr>
              <a:t>1</a:t>
            </a:r>
          </a:p>
        </p:txBody>
      </p:sp>
      <p:sp>
        <p:nvSpPr>
          <p:cNvPr id="68" name="TextBox 67"/>
          <p:cNvSpPr txBox="1"/>
          <p:nvPr/>
        </p:nvSpPr>
        <p:spPr>
          <a:xfrm>
            <a:off x="2072156" y="1974834"/>
            <a:ext cx="152400" cy="261610"/>
          </a:xfrm>
          <a:prstGeom prst="rect">
            <a:avLst/>
          </a:prstGeom>
          <a:noFill/>
        </p:spPr>
        <p:txBody>
          <a:bodyPr wrap="square" rtlCol="0">
            <a:spAutoFit/>
          </a:bodyPr>
          <a:lstStyle/>
          <a:p>
            <a:r>
              <a:rPr lang="en-US" sz="1050">
                <a:solidFill>
                  <a:schemeClr val="bg2"/>
                </a:solidFill>
              </a:rPr>
              <a:t>5</a:t>
            </a:r>
          </a:p>
        </p:txBody>
      </p:sp>
      <p:sp>
        <p:nvSpPr>
          <p:cNvPr id="69" name="TextBox 68"/>
          <p:cNvSpPr txBox="1"/>
          <p:nvPr/>
        </p:nvSpPr>
        <p:spPr>
          <a:xfrm>
            <a:off x="2027706" y="2923504"/>
            <a:ext cx="152400" cy="261610"/>
          </a:xfrm>
          <a:prstGeom prst="rect">
            <a:avLst/>
          </a:prstGeom>
          <a:noFill/>
        </p:spPr>
        <p:txBody>
          <a:bodyPr wrap="square" rtlCol="0">
            <a:spAutoFit/>
          </a:bodyPr>
          <a:lstStyle/>
          <a:p>
            <a:r>
              <a:rPr lang="en-US" sz="1050">
                <a:solidFill>
                  <a:schemeClr val="bg2"/>
                </a:solidFill>
              </a:rPr>
              <a:t>10</a:t>
            </a:r>
          </a:p>
        </p:txBody>
      </p:sp>
      <p:sp>
        <p:nvSpPr>
          <p:cNvPr id="70" name="TextBox 69"/>
          <p:cNvSpPr txBox="1"/>
          <p:nvPr/>
        </p:nvSpPr>
        <p:spPr>
          <a:xfrm>
            <a:off x="2034056" y="3897575"/>
            <a:ext cx="152400" cy="261610"/>
          </a:xfrm>
          <a:prstGeom prst="rect">
            <a:avLst/>
          </a:prstGeom>
          <a:noFill/>
        </p:spPr>
        <p:txBody>
          <a:bodyPr wrap="square" rtlCol="0">
            <a:spAutoFit/>
          </a:bodyPr>
          <a:lstStyle/>
          <a:p>
            <a:r>
              <a:rPr lang="en-US" sz="1050">
                <a:solidFill>
                  <a:schemeClr val="bg2"/>
                </a:solidFill>
              </a:rPr>
              <a:t>15</a:t>
            </a:r>
          </a:p>
        </p:txBody>
      </p:sp>
      <p:sp>
        <p:nvSpPr>
          <p:cNvPr id="71" name="TextBox 70"/>
          <p:cNvSpPr txBox="1"/>
          <p:nvPr/>
        </p:nvSpPr>
        <p:spPr>
          <a:xfrm>
            <a:off x="2067528" y="4830925"/>
            <a:ext cx="152400" cy="261610"/>
          </a:xfrm>
          <a:prstGeom prst="rect">
            <a:avLst/>
          </a:prstGeom>
          <a:noFill/>
        </p:spPr>
        <p:txBody>
          <a:bodyPr wrap="square" rtlCol="0">
            <a:spAutoFit/>
          </a:bodyPr>
          <a:lstStyle/>
          <a:p>
            <a:r>
              <a:rPr lang="en-US" sz="1050">
                <a:solidFill>
                  <a:schemeClr val="bg2"/>
                </a:solidFill>
              </a:rPr>
              <a:t>20</a:t>
            </a:r>
          </a:p>
        </p:txBody>
      </p:sp>
      <p:sp>
        <p:nvSpPr>
          <p:cNvPr id="72" name="TextBox 71"/>
          <p:cNvSpPr txBox="1"/>
          <p:nvPr/>
        </p:nvSpPr>
        <p:spPr>
          <a:xfrm>
            <a:off x="4157323" y="943104"/>
            <a:ext cx="152400" cy="261610"/>
          </a:xfrm>
          <a:prstGeom prst="rect">
            <a:avLst/>
          </a:prstGeom>
          <a:noFill/>
        </p:spPr>
        <p:txBody>
          <a:bodyPr wrap="square" rtlCol="0">
            <a:spAutoFit/>
          </a:bodyPr>
          <a:lstStyle/>
          <a:p>
            <a:r>
              <a:rPr lang="en-US" sz="1050">
                <a:solidFill>
                  <a:schemeClr val="bg2"/>
                </a:solidFill>
              </a:rPr>
              <a:t>10</a:t>
            </a:r>
          </a:p>
        </p:txBody>
      </p:sp>
      <p:sp>
        <p:nvSpPr>
          <p:cNvPr id="73" name="TextBox 72"/>
          <p:cNvSpPr txBox="1"/>
          <p:nvPr/>
        </p:nvSpPr>
        <p:spPr>
          <a:xfrm>
            <a:off x="3178785" y="946134"/>
            <a:ext cx="152400" cy="261610"/>
          </a:xfrm>
          <a:prstGeom prst="rect">
            <a:avLst/>
          </a:prstGeom>
          <a:noFill/>
        </p:spPr>
        <p:txBody>
          <a:bodyPr wrap="square" rtlCol="0">
            <a:spAutoFit/>
          </a:bodyPr>
          <a:lstStyle/>
          <a:p>
            <a:r>
              <a:rPr lang="en-US" sz="1050">
                <a:solidFill>
                  <a:schemeClr val="bg2"/>
                </a:solidFill>
              </a:rPr>
              <a:t>5</a:t>
            </a:r>
          </a:p>
        </p:txBody>
      </p:sp>
      <p:sp>
        <p:nvSpPr>
          <p:cNvPr id="74" name="TextBox 73"/>
          <p:cNvSpPr txBox="1"/>
          <p:nvPr/>
        </p:nvSpPr>
        <p:spPr>
          <a:xfrm>
            <a:off x="8309824" y="939299"/>
            <a:ext cx="152400" cy="261610"/>
          </a:xfrm>
          <a:prstGeom prst="rect">
            <a:avLst/>
          </a:prstGeom>
          <a:noFill/>
        </p:spPr>
        <p:txBody>
          <a:bodyPr wrap="square" rtlCol="0">
            <a:spAutoFit/>
          </a:bodyPr>
          <a:lstStyle/>
          <a:p>
            <a:r>
              <a:rPr lang="en-US" sz="1050">
                <a:solidFill>
                  <a:schemeClr val="bg2"/>
                </a:solidFill>
              </a:rPr>
              <a:t>30</a:t>
            </a:r>
          </a:p>
        </p:txBody>
      </p:sp>
      <p:sp>
        <p:nvSpPr>
          <p:cNvPr id="75" name="TextBox 74"/>
          <p:cNvSpPr txBox="1"/>
          <p:nvPr/>
        </p:nvSpPr>
        <p:spPr>
          <a:xfrm>
            <a:off x="9358809" y="926599"/>
            <a:ext cx="152400" cy="261610"/>
          </a:xfrm>
          <a:prstGeom prst="rect">
            <a:avLst/>
          </a:prstGeom>
          <a:noFill/>
        </p:spPr>
        <p:txBody>
          <a:bodyPr wrap="square" rtlCol="0">
            <a:spAutoFit/>
          </a:bodyPr>
          <a:lstStyle/>
          <a:p>
            <a:r>
              <a:rPr lang="en-US" sz="1050">
                <a:solidFill>
                  <a:schemeClr val="bg2"/>
                </a:solidFill>
              </a:rPr>
              <a:t>35</a:t>
            </a:r>
          </a:p>
        </p:txBody>
      </p:sp>
    </p:spTree>
    <p:custDataLst>
      <p:tags r:id="rId1"/>
    </p:custDataLst>
    <p:extLst>
      <p:ext uri="{BB962C8B-B14F-4D97-AF65-F5344CB8AC3E}">
        <p14:creationId xmlns:p14="http://schemas.microsoft.com/office/powerpoint/2010/main" val="33933816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55789"/>
                <a:ext cx="10515600" cy="4587214"/>
              </a:xfrm>
            </p:spPr>
            <p:txBody>
              <a:bodyPr>
                <a:normAutofit/>
              </a:bodyPr>
              <a:lstStyle/>
              <a:p>
                <a:pPr marL="0" indent="0">
                  <a:buNone/>
                </a:pPr>
                <a:r>
                  <a:rPr lang="en-US"/>
                  <a:t>Write a method called distance that:</a:t>
                </a:r>
              </a:p>
              <a:p>
                <a:pPr marL="0" indent="0">
                  <a:buNone/>
                </a:pPr>
                <a:r>
                  <a:rPr lang="en-US"/>
                  <a:t>(1) accepts four integer coordinates: x1, y1, x2, y2 as parameters, </a:t>
                </a:r>
              </a:p>
              <a:p>
                <a:pPr marL="0" indent="0">
                  <a:buNone/>
                </a:pPr>
                <a:r>
                  <a:rPr lang="en-US"/>
                  <a:t>(2) computes the distance between points (x1, y1) and (x2, y2) on the map, and </a:t>
                </a:r>
              </a:p>
              <a:p>
                <a:pPr marL="0" indent="0">
                  <a:buNone/>
                </a:pPr>
                <a:r>
                  <a:rPr lang="en-US"/>
                  <a:t>(3) returns that distance. </a:t>
                </a:r>
              </a:p>
              <a:p>
                <a:pPr marL="0" indent="0">
                  <a:buNone/>
                </a:pPr>
                <a:r>
                  <a:rPr lang="en-US"/>
                  <a:t>The equation for the distance is: 𝑑= </a:t>
                </a:r>
                <a14:m>
                  <m:oMath xmlns:m="http://schemas.openxmlformats.org/officeDocument/2006/math">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2−</m:t>
                                </m:r>
                                <m:r>
                                  <a:rPr lang="en-US" i="1">
                                    <a:latin typeface="Cambria Math" panose="02040503050406030204" pitchFamily="18" charset="0"/>
                                  </a:rPr>
                                  <m:t>𝑥</m:t>
                                </m:r>
                                <m:r>
                                  <a:rPr lang="en-US" i="1">
                                    <a:latin typeface="Cambria Math" panose="02040503050406030204" pitchFamily="18" charset="0"/>
                                  </a:rPr>
                                  <m:t>1</m:t>
                                </m:r>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2−</m:t>
                                </m:r>
                                <m:r>
                                  <a:rPr lang="en-US" i="1">
                                    <a:latin typeface="Cambria Math" panose="02040503050406030204" pitchFamily="18" charset="0"/>
                                  </a:rPr>
                                  <m:t>𝑦</m:t>
                                </m:r>
                                <m:r>
                                  <a:rPr lang="en-US" i="1">
                                    <a:latin typeface="Cambria Math" panose="02040503050406030204" pitchFamily="18" charset="0"/>
                                  </a:rPr>
                                  <m:t>1</m:t>
                                </m:r>
                              </m:e>
                            </m:d>
                          </m:e>
                          <m:sup>
                            <m:r>
                              <a:rPr lang="en-US" i="1">
                                <a:latin typeface="Cambria Math" panose="02040503050406030204" pitchFamily="18" charset="0"/>
                              </a:rPr>
                              <m:t>2</m:t>
                            </m:r>
                          </m:sup>
                        </m:sSup>
                      </m:e>
                    </m:rad>
                  </m:oMath>
                </a14:m>
                <a:r>
                  <a:rPr lang="en-US"/>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55789"/>
                <a:ext cx="10515600" cy="4587214"/>
              </a:xfrm>
              <a:blipFill>
                <a:blip r:embed="rId4"/>
                <a:stretch>
                  <a:fillRect l="-2087" t="-2390"/>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7375547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1 Cont.</a:t>
            </a:r>
          </a:p>
        </p:txBody>
      </p:sp>
      <p:sp>
        <p:nvSpPr>
          <p:cNvPr id="3" name="Content Placeholder 2"/>
          <p:cNvSpPr>
            <a:spLocks noGrp="1"/>
          </p:cNvSpPr>
          <p:nvPr>
            <p:ph idx="1"/>
          </p:nvPr>
        </p:nvSpPr>
        <p:spPr>
          <a:xfrm>
            <a:off x="838200" y="1855789"/>
            <a:ext cx="10515600" cy="4587214"/>
          </a:xfrm>
        </p:spPr>
        <p:txBody>
          <a:bodyPr>
            <a:normAutofit/>
          </a:bodyPr>
          <a:lstStyle/>
          <a:p>
            <a:pPr marL="0" indent="0">
              <a:buNone/>
            </a:pPr>
            <a:r>
              <a:rPr lang="en-US"/>
              <a:t>Test out your program by writing a main method that calls the distance method for each of the following pairs of cities. Your main method should output the value returned by the distance method. </a:t>
            </a:r>
          </a:p>
          <a:p>
            <a:pPr marL="0" indent="0">
              <a:buNone/>
            </a:pPr>
            <a:r>
              <a:rPr lang="en-US"/>
              <a:t>Distance from </a:t>
            </a:r>
            <a:r>
              <a:rPr lang="en-US" err="1"/>
              <a:t>Baltimare</a:t>
            </a:r>
            <a:r>
              <a:rPr lang="en-US"/>
              <a:t> to </a:t>
            </a:r>
            <a:r>
              <a:rPr lang="en-US" err="1"/>
              <a:t>Manehattan</a:t>
            </a:r>
            <a:r>
              <a:rPr lang="en-US"/>
              <a:t> = </a:t>
            </a:r>
          </a:p>
          <a:p>
            <a:pPr marL="0" indent="0">
              <a:buNone/>
            </a:pPr>
            <a:r>
              <a:rPr lang="en-US"/>
              <a:t>Distance from Los Pegasus to </a:t>
            </a:r>
            <a:r>
              <a:rPr lang="en-US" err="1"/>
              <a:t>Neighagra</a:t>
            </a:r>
            <a:r>
              <a:rPr lang="en-US"/>
              <a:t> Falls = </a:t>
            </a:r>
          </a:p>
          <a:p>
            <a:pPr marL="0" indent="0">
              <a:buNone/>
            </a:pPr>
            <a:r>
              <a:rPr lang="en-US"/>
              <a:t>Distance from the Badlands to </a:t>
            </a:r>
            <a:r>
              <a:rPr lang="en-US" err="1"/>
              <a:t>Ponyville</a:t>
            </a:r>
            <a:r>
              <a:rPr lang="en-US"/>
              <a:t> =</a:t>
            </a:r>
          </a:p>
        </p:txBody>
      </p:sp>
    </p:spTree>
    <p:custDataLst>
      <p:tags r:id="rId1"/>
    </p:custDataLst>
    <p:extLst>
      <p:ext uri="{BB962C8B-B14F-4D97-AF65-F5344CB8AC3E}">
        <p14:creationId xmlns:p14="http://schemas.microsoft.com/office/powerpoint/2010/main" val="33947020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2</a:t>
            </a:r>
          </a:p>
        </p:txBody>
      </p:sp>
      <p:sp>
        <p:nvSpPr>
          <p:cNvPr id="3" name="Content Placeholder 2"/>
          <p:cNvSpPr>
            <a:spLocks noGrp="1"/>
          </p:cNvSpPr>
          <p:nvPr>
            <p:ph idx="1"/>
          </p:nvPr>
        </p:nvSpPr>
        <p:spPr/>
        <p:txBody>
          <a:bodyPr/>
          <a:lstStyle/>
          <a:p>
            <a:pPr marL="0" indent="0">
              <a:buNone/>
            </a:pPr>
            <a:r>
              <a:rPr lang="en-US"/>
              <a:t>Princess Luna and </a:t>
            </a:r>
            <a:r>
              <a:rPr lang="en-US" err="1"/>
              <a:t>Celestia</a:t>
            </a:r>
            <a:r>
              <a:rPr lang="en-US"/>
              <a:t> are going on a tour of the kingdom to greet the other citizens of </a:t>
            </a:r>
            <a:r>
              <a:rPr lang="en-US" err="1"/>
              <a:t>Equestria</a:t>
            </a:r>
            <a:r>
              <a:rPr lang="en-US"/>
              <a:t>. Their tour takes them on a circular path (shown on map)</a:t>
            </a:r>
          </a:p>
          <a:p>
            <a:pPr marL="0" indent="0">
              <a:buNone/>
            </a:pPr>
            <a:r>
              <a:rPr lang="en-US"/>
              <a:t>Write a method called </a:t>
            </a:r>
            <a:r>
              <a:rPr lang="en-US" err="1"/>
              <a:t>roadTrip</a:t>
            </a:r>
            <a:r>
              <a:rPr lang="en-US"/>
              <a:t> that </a:t>
            </a:r>
          </a:p>
          <a:p>
            <a:pPr marL="514350" indent="-514350">
              <a:buAutoNum type="arabicParenBoth"/>
            </a:pPr>
            <a:r>
              <a:rPr lang="en-US"/>
              <a:t>accepts as a parameter the diameter of the circular path, and </a:t>
            </a:r>
          </a:p>
          <a:p>
            <a:pPr marL="0" indent="0">
              <a:buNone/>
            </a:pPr>
            <a:r>
              <a:rPr lang="en-US"/>
              <a:t>(2) returns the length of the trip</a:t>
            </a:r>
          </a:p>
          <a:p>
            <a:pPr marL="0" indent="0">
              <a:buNone/>
            </a:pPr>
            <a:r>
              <a:rPr lang="en-US"/>
              <a:t>The equation for circumference is: C = dπ Java has a math constant called </a:t>
            </a:r>
            <a:r>
              <a:rPr lang="en-US" err="1"/>
              <a:t>Math.PI</a:t>
            </a:r>
            <a:endParaRPr lang="en-US"/>
          </a:p>
        </p:txBody>
      </p:sp>
    </p:spTree>
    <p:custDataLst>
      <p:tags r:id="rId1"/>
    </p:custDataLst>
    <p:extLst>
      <p:ext uri="{BB962C8B-B14F-4D97-AF65-F5344CB8AC3E}">
        <p14:creationId xmlns:p14="http://schemas.microsoft.com/office/powerpoint/2010/main" val="11358775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3</a:t>
            </a:r>
          </a:p>
        </p:txBody>
      </p:sp>
      <p:sp>
        <p:nvSpPr>
          <p:cNvPr id="3" name="Content Placeholder 2"/>
          <p:cNvSpPr>
            <a:spLocks noGrp="1"/>
          </p:cNvSpPr>
          <p:nvPr>
            <p:ph idx="1"/>
          </p:nvPr>
        </p:nvSpPr>
        <p:spPr/>
        <p:txBody>
          <a:bodyPr>
            <a:normAutofit fontScale="77500" lnSpcReduction="20000"/>
          </a:bodyPr>
          <a:lstStyle/>
          <a:p>
            <a:pPr marL="0" indent="0">
              <a:buNone/>
            </a:pPr>
            <a:r>
              <a:rPr lang="en-US"/>
              <a:t>Write a program that helps Princess Luna plan a 3-stop tour of </a:t>
            </a:r>
            <a:r>
              <a:rPr lang="en-US" err="1"/>
              <a:t>Equestria</a:t>
            </a:r>
            <a:r>
              <a:rPr lang="en-US"/>
              <a:t>. </a:t>
            </a:r>
          </a:p>
          <a:p>
            <a:pPr marL="0" indent="0">
              <a:buNone/>
            </a:pPr>
            <a:r>
              <a:rPr lang="en-US"/>
              <a:t>Your program should prompt the user (in this case Princess Luna) for three destinations in </a:t>
            </a:r>
            <a:r>
              <a:rPr lang="en-US" err="1"/>
              <a:t>Equestria</a:t>
            </a:r>
            <a:r>
              <a:rPr lang="en-US"/>
              <a:t>, as defined by their x and y coordinates on the map</a:t>
            </a:r>
          </a:p>
          <a:p>
            <a:pPr marL="0" indent="0">
              <a:buNone/>
            </a:pPr>
            <a:r>
              <a:rPr lang="en-US"/>
              <a:t>You program should output the distance between the three destinations</a:t>
            </a:r>
          </a:p>
          <a:p>
            <a:pPr marL="0" indent="0">
              <a:buNone/>
            </a:pPr>
            <a:r>
              <a:rPr lang="en-US"/>
              <a:t>You should use the distance methods you wrote for Exercise 1</a:t>
            </a:r>
            <a:endParaRPr lang="en-US" i="1"/>
          </a:p>
        </p:txBody>
      </p:sp>
    </p:spTree>
    <p:custDataLst>
      <p:tags r:id="rId1"/>
    </p:custDataLst>
    <p:extLst>
      <p:ext uri="{BB962C8B-B14F-4D97-AF65-F5344CB8AC3E}">
        <p14:creationId xmlns:p14="http://schemas.microsoft.com/office/powerpoint/2010/main" val="40731659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4</a:t>
            </a:r>
          </a:p>
        </p:txBody>
      </p:sp>
      <p:sp>
        <p:nvSpPr>
          <p:cNvPr id="3" name="Content Placeholder 2"/>
          <p:cNvSpPr>
            <a:spLocks noGrp="1"/>
          </p:cNvSpPr>
          <p:nvPr>
            <p:ph idx="1"/>
          </p:nvPr>
        </p:nvSpPr>
        <p:spPr/>
        <p:txBody>
          <a:bodyPr/>
          <a:lstStyle/>
          <a:p>
            <a:pPr marL="0" indent="0">
              <a:buNone/>
            </a:pPr>
            <a:r>
              <a:rPr lang="en-US"/>
              <a:t>Write a method called </a:t>
            </a:r>
            <a:r>
              <a:rPr lang="en-US" err="1"/>
              <a:t>totalTrip</a:t>
            </a:r>
            <a:r>
              <a:rPr lang="en-US"/>
              <a:t> that accepts parameters for 3 locations (each containing coordinates) and returns the total distance traveled by visiting all 3 locations and returning to the starting location. </a:t>
            </a:r>
            <a:br>
              <a:rPr lang="en-US"/>
            </a:br>
            <a:br>
              <a:rPr lang="en-US"/>
            </a:br>
            <a:r>
              <a:rPr lang="en-US"/>
              <a:t>You should use the distance methods you wrote in Exercise 2 and you can choose any 3 locations in </a:t>
            </a:r>
            <a:r>
              <a:rPr lang="en-US" err="1"/>
              <a:t>Equestria</a:t>
            </a:r>
            <a:r>
              <a:rPr lang="en-US"/>
              <a:t>.</a:t>
            </a:r>
          </a:p>
          <a:p>
            <a:pPr marL="0" indent="0">
              <a:buNone/>
            </a:pPr>
            <a:endParaRPr lang="en-US"/>
          </a:p>
          <a:p>
            <a:pPr marL="0" indent="0">
              <a:buNone/>
            </a:pPr>
            <a:r>
              <a:rPr lang="en-US"/>
              <a:t>Extra credit: make this program compute 4 locations instead!</a:t>
            </a:r>
          </a:p>
        </p:txBody>
      </p:sp>
    </p:spTree>
    <p:custDataLst>
      <p:tags r:id="rId1"/>
    </p:custDataLst>
    <p:extLst>
      <p:ext uri="{BB962C8B-B14F-4D97-AF65-F5344CB8AC3E}">
        <p14:creationId xmlns:p14="http://schemas.microsoft.com/office/powerpoint/2010/main" val="19234888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Homework</a:t>
            </a:r>
          </a:p>
        </p:txBody>
      </p:sp>
      <p:sp>
        <p:nvSpPr>
          <p:cNvPr id="3" name="Content Placeholder 2"/>
          <p:cNvSpPr>
            <a:spLocks noGrp="1"/>
          </p:cNvSpPr>
          <p:nvPr>
            <p:ph idx="1"/>
          </p:nvPr>
        </p:nvSpPr>
        <p:spPr/>
        <p:txBody>
          <a:bodyPr>
            <a:normAutofit/>
          </a:bodyPr>
          <a:lstStyle/>
          <a:p>
            <a:pPr marL="0" indent="0">
              <a:buNone/>
            </a:pPr>
            <a:endParaRPr lang="en-US" sz="2600" dirty="0"/>
          </a:p>
          <a:p>
            <a:pPr marL="0" indent="0">
              <a:buNone/>
            </a:pPr>
            <a:r>
              <a:rPr lang="en-US" sz="2600" dirty="0"/>
              <a:t>Complete Ch. 3 self-check questions 18 and 19.</a:t>
            </a:r>
          </a:p>
        </p:txBody>
      </p:sp>
    </p:spTree>
    <p:custDataLst>
      <p:tags r:id="rId1"/>
    </p:custDataLst>
    <p:extLst>
      <p:ext uri="{BB962C8B-B14F-4D97-AF65-F5344CB8AC3E}">
        <p14:creationId xmlns:p14="http://schemas.microsoft.com/office/powerpoint/2010/main" val="18062699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59980"/>
            <a:ext cx="9144000" cy="2387600"/>
          </a:xfrm>
        </p:spPr>
        <p:txBody>
          <a:bodyPr/>
          <a:lstStyle/>
          <a:p>
            <a:r>
              <a:rPr lang="en-US" dirty="0"/>
              <a:t>Using Objects and String Processing</a:t>
            </a:r>
          </a:p>
        </p:txBody>
      </p:sp>
      <p:sp>
        <p:nvSpPr>
          <p:cNvPr id="3" name="Subtitle 2"/>
          <p:cNvSpPr>
            <a:spLocks noGrp="1"/>
          </p:cNvSpPr>
          <p:nvPr>
            <p:ph type="subTitle" idx="1"/>
          </p:nvPr>
        </p:nvSpPr>
        <p:spPr>
          <a:xfrm>
            <a:off x="1524000" y="3939655"/>
            <a:ext cx="9144000" cy="1655762"/>
          </a:xfrm>
        </p:spPr>
        <p:txBody>
          <a:bodyPr/>
          <a:lstStyle/>
          <a:p>
            <a:r>
              <a:rPr lang="en-US" dirty="0"/>
              <a:t>[ 3.05 ] [ Today’s Date ] [ Instructor Name ]</a:t>
            </a:r>
          </a:p>
        </p:txBody>
      </p:sp>
    </p:spTree>
    <p:custDataLst>
      <p:tags r:id="rId1"/>
    </p:custDataLst>
    <p:extLst>
      <p:ext uri="{BB962C8B-B14F-4D97-AF65-F5344CB8AC3E}">
        <p14:creationId xmlns:p14="http://schemas.microsoft.com/office/powerpoint/2010/main" val="41942158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Primitives, Objects, and String Processing</a:t>
            </a:r>
          </a:p>
        </p:txBody>
      </p:sp>
      <p:pic>
        <p:nvPicPr>
          <p:cNvPr id="4" name="image22.png"/>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1519881" y="1445741"/>
            <a:ext cx="8504872" cy="4805285"/>
          </a:xfrm>
          <a:prstGeom prst="rect">
            <a:avLst/>
          </a:prstGeom>
          <a:noFill/>
          <a:ln>
            <a:noFill/>
          </a:ln>
        </p:spPr>
      </p:pic>
    </p:spTree>
    <p:custDataLst>
      <p:tags r:id="rId1"/>
    </p:custDataLst>
    <p:extLst>
      <p:ext uri="{BB962C8B-B14F-4D97-AF65-F5344CB8AC3E}">
        <p14:creationId xmlns:p14="http://schemas.microsoft.com/office/powerpoint/2010/main" val="2120463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500"/>
              <a:t>4. What value does the following expression </a:t>
            </a:r>
            <a:r>
              <a:rPr lang="en-US" sz="3500" i="1"/>
              <a:t>evaluate </a:t>
            </a:r>
            <a:r>
              <a:rPr lang="en-US" sz="3500"/>
              <a:t>to?</a:t>
            </a:r>
          </a:p>
        </p:txBody>
      </p:sp>
      <p:sp>
        <p:nvSpPr>
          <p:cNvPr id="3" name="Content Placeholder 2"/>
          <p:cNvSpPr>
            <a:spLocks noGrp="1"/>
          </p:cNvSpPr>
          <p:nvPr>
            <p:ph idx="1"/>
          </p:nvPr>
        </p:nvSpPr>
        <p:spPr/>
        <p:txBody>
          <a:bodyPr/>
          <a:lstStyle/>
          <a:p>
            <a:pPr marL="0" indent="0">
              <a:buNone/>
            </a:pPr>
            <a:r>
              <a:rPr lang="en-US"/>
              <a:t>	</a:t>
            </a:r>
            <a:r>
              <a:rPr lang="en-US">
                <a:latin typeface="Courier New" panose="02070309020205020404" pitchFamily="49" charset="0"/>
                <a:cs typeface="Courier New" panose="02070309020205020404" pitchFamily="49" charset="0"/>
              </a:rPr>
              <a:t>( 5 + 7 ) % 8</a:t>
            </a:r>
          </a:p>
          <a:p>
            <a:pPr marL="0" indent="0">
              <a:buNone/>
            </a:pPr>
            <a:endParaRPr lang="en-US">
              <a:latin typeface="Courier New" panose="02070309020205020404" pitchFamily="49" charset="0"/>
              <a:cs typeface="Courier New" panose="02070309020205020404" pitchFamily="49" charset="0"/>
            </a:endParaRPr>
          </a:p>
          <a:p>
            <a:pPr marL="514350" indent="-514350">
              <a:buAutoNum type="alphaUcParenBoth"/>
            </a:pPr>
            <a:r>
              <a:rPr lang="pt-BR"/>
              <a:t>4 </a:t>
            </a:r>
          </a:p>
          <a:p>
            <a:pPr marL="514350" indent="-514350">
              <a:buAutoNum type="alphaUcParenBoth"/>
            </a:pPr>
            <a:r>
              <a:rPr lang="pt-BR"/>
              <a:t>2 </a:t>
            </a:r>
          </a:p>
          <a:p>
            <a:pPr marL="514350" indent="-514350">
              <a:buAutoNum type="alphaUcParenBoth"/>
            </a:pPr>
            <a:r>
              <a:rPr lang="pt-BR"/>
              <a:t>1.5 </a:t>
            </a:r>
          </a:p>
          <a:p>
            <a:pPr marL="514350" indent="-514350">
              <a:buAutoNum type="alphaUcParenBoth"/>
            </a:pPr>
            <a:r>
              <a:rPr lang="pt-BR"/>
              <a:t>1 </a:t>
            </a:r>
          </a:p>
          <a:p>
            <a:pPr marL="514350" indent="-514350">
              <a:buAutoNum type="alphaUcParenBoth"/>
            </a:pPr>
            <a:r>
              <a:rPr lang="pt-BR"/>
              <a:t>0 </a:t>
            </a:r>
          </a:p>
          <a:p>
            <a:pPr marL="0" indent="0">
              <a:buNone/>
            </a:pPr>
            <a:endParaRPr lang="en-US">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23520326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15.png"/>
          <p:cNvPicPr/>
          <p:nvPr/>
        </p:nvPicPr>
        <p:blipFill>
          <a:blip r:embed="rId4">
            <a:extLst>
              <a:ext uri="{28A0092B-C50C-407E-A947-70E740481C1C}">
                <a14:useLocalDpi xmlns:a14="http://schemas.microsoft.com/office/drawing/2010/main" val="0"/>
              </a:ext>
            </a:extLst>
          </a:blip>
          <a:srcRect/>
          <a:stretch>
            <a:fillRect/>
          </a:stretch>
        </p:blipFill>
        <p:spPr bwMode="auto">
          <a:xfrm>
            <a:off x="6462583" y="1315888"/>
            <a:ext cx="5170987" cy="4226224"/>
          </a:xfrm>
          <a:prstGeom prst="rect">
            <a:avLst/>
          </a:prstGeom>
          <a:noFill/>
          <a:ln>
            <a:noFill/>
          </a:ln>
        </p:spPr>
      </p:pic>
      <p:pic>
        <p:nvPicPr>
          <p:cNvPr id="3" name="image21.png"/>
          <p:cNvPicPr/>
          <p:nvPr/>
        </p:nvPicPr>
        <p:blipFill>
          <a:blip r:embed="rId5">
            <a:extLst>
              <a:ext uri="{28A0092B-C50C-407E-A947-70E740481C1C}">
                <a14:useLocalDpi xmlns:a14="http://schemas.microsoft.com/office/drawing/2010/main" val="0"/>
              </a:ext>
            </a:extLst>
          </a:blip>
          <a:srcRect/>
          <a:stretch>
            <a:fillRect/>
          </a:stretch>
        </p:blipFill>
        <p:spPr bwMode="auto">
          <a:xfrm>
            <a:off x="237154" y="2255002"/>
            <a:ext cx="4968410" cy="2347996"/>
          </a:xfrm>
          <a:prstGeom prst="rect">
            <a:avLst/>
          </a:prstGeom>
          <a:noFill/>
          <a:ln>
            <a:noFill/>
          </a:ln>
        </p:spPr>
      </p:pic>
    </p:spTree>
    <p:custDataLst>
      <p:tags r:id="rId1"/>
    </p:custDataLst>
    <p:extLst>
      <p:ext uri="{BB962C8B-B14F-4D97-AF65-F5344CB8AC3E}">
        <p14:creationId xmlns:p14="http://schemas.microsoft.com/office/powerpoint/2010/main" val="208810260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Object Variable Declaration</a:t>
            </a:r>
          </a:p>
        </p:txBody>
      </p:sp>
      <p:sp>
        <p:nvSpPr>
          <p:cNvPr id="3" name="TextBox 2">
            <a:extLst>
              <a:ext uri="{FF2B5EF4-FFF2-40B4-BE49-F238E27FC236}">
                <a16:creationId xmlns:a16="http://schemas.microsoft.com/office/drawing/2014/main" id="{679C3AF2-CF8E-4C8E-9396-0D0B9E62546D}"/>
              </a:ext>
            </a:extLst>
          </p:cNvPr>
          <p:cNvSpPr txBox="1"/>
          <p:nvPr/>
        </p:nvSpPr>
        <p:spPr>
          <a:xfrm>
            <a:off x="838199" y="1690688"/>
            <a:ext cx="10328809" cy="1677382"/>
          </a:xfrm>
          <a:prstGeom prst="rect">
            <a:avLst/>
          </a:prstGeom>
          <a:noFill/>
        </p:spPr>
        <p:txBody>
          <a:bodyPr wrap="square" rtlCol="0">
            <a:spAutoFit/>
          </a:bodyPr>
          <a:lstStyle/>
          <a:p>
            <a:r>
              <a:rPr lang="en-US" sz="2000" dirty="0"/>
              <a:t>&lt;</a:t>
            </a:r>
            <a:r>
              <a:rPr lang="en-US" sz="2300" dirty="0"/>
              <a:t>variable name&gt; </a:t>
            </a:r>
            <a:r>
              <a:rPr lang="en-US" sz="2300" dirty="0">
                <a:latin typeface="Courier New" panose="02070309020205020404" pitchFamily="49" charset="0"/>
                <a:cs typeface="Courier New" panose="02070309020205020404" pitchFamily="49" charset="0"/>
              </a:rPr>
              <a:t>=</a:t>
            </a:r>
            <a:r>
              <a:rPr lang="en-US" sz="2300" dirty="0"/>
              <a:t> </a:t>
            </a:r>
            <a:r>
              <a:rPr lang="en-US" sz="2300" dirty="0">
                <a:latin typeface="Courier New" panose="02070309020205020404" pitchFamily="49" charset="0"/>
                <a:cs typeface="Courier New" panose="02070309020205020404" pitchFamily="49" charset="0"/>
              </a:rPr>
              <a:t>new</a:t>
            </a:r>
            <a:r>
              <a:rPr lang="en-US" sz="2300" dirty="0"/>
              <a:t> &lt;Class name&gt; </a:t>
            </a:r>
            <a:r>
              <a:rPr lang="en-US" sz="2300" dirty="0">
                <a:latin typeface="Courier New" panose="02070309020205020404" pitchFamily="49" charset="0"/>
                <a:cs typeface="Courier New" panose="02070309020205020404" pitchFamily="49" charset="0"/>
              </a:rPr>
              <a:t>(</a:t>
            </a:r>
            <a:r>
              <a:rPr lang="en-US" sz="2300" dirty="0"/>
              <a:t>&lt;parameter1&gt;, &lt;parameter2&gt;, …</a:t>
            </a:r>
            <a:r>
              <a:rPr lang="en-US" sz="2300" dirty="0">
                <a:latin typeface="Courier New" panose="02070309020205020404" pitchFamily="49" charset="0"/>
                <a:cs typeface="Courier New" panose="02070309020205020404" pitchFamily="49" charset="0"/>
              </a:rPr>
              <a:t>);</a:t>
            </a:r>
            <a:endParaRPr lang="en-US" sz="2400" dirty="0">
              <a:cs typeface="Courier New" panose="02070309020205020404" pitchFamily="49" charset="0"/>
            </a:endParaRPr>
          </a:p>
          <a:p>
            <a:endParaRPr lang="en-US" sz="2000" dirty="0">
              <a:cs typeface="Courier New" panose="02070309020205020404" pitchFamily="49" charset="0"/>
            </a:endParaRPr>
          </a:p>
          <a:p>
            <a:endParaRPr lang="en-US" sz="2000" dirty="0">
              <a:latin typeface="Courier New" panose="02070309020205020404" pitchFamily="49" charset="0"/>
              <a:cs typeface="Courier New" panose="02070309020205020404" pitchFamily="49" charset="0"/>
            </a:endParaRPr>
          </a:p>
          <a:p>
            <a:endParaRPr lang="en-US" sz="2000" dirty="0"/>
          </a:p>
          <a:p>
            <a:endParaRPr lang="en-US" sz="2000" dirty="0"/>
          </a:p>
        </p:txBody>
      </p:sp>
      <p:graphicFrame>
        <p:nvGraphicFramePr>
          <p:cNvPr id="6" name="Table 6">
            <a:extLst>
              <a:ext uri="{FF2B5EF4-FFF2-40B4-BE49-F238E27FC236}">
                <a16:creationId xmlns:a16="http://schemas.microsoft.com/office/drawing/2014/main" id="{AF5BAC09-93FB-4162-A0FE-27BE8A3DD846}"/>
              </a:ext>
            </a:extLst>
          </p:cNvPr>
          <p:cNvGraphicFramePr>
            <a:graphicFrameLocks noGrp="1"/>
          </p:cNvGraphicFramePr>
          <p:nvPr>
            <p:extLst>
              <p:ext uri="{D42A27DB-BD31-4B8C-83A1-F6EECF244321}">
                <p14:modId xmlns:p14="http://schemas.microsoft.com/office/powerpoint/2010/main" val="18357392"/>
              </p:ext>
            </p:extLst>
          </p:nvPr>
        </p:nvGraphicFramePr>
        <p:xfrm>
          <a:off x="1087360" y="2891480"/>
          <a:ext cx="9830486" cy="2557851"/>
        </p:xfrm>
        <a:graphic>
          <a:graphicData uri="http://schemas.openxmlformats.org/drawingml/2006/table">
            <a:tbl>
              <a:tblPr firstRow="1" bandRow="1">
                <a:tableStyleId>{9D7B26C5-4107-4FEC-AEDC-1716B250A1EF}</a:tableStyleId>
              </a:tblPr>
              <a:tblGrid>
                <a:gridCol w="4432020">
                  <a:extLst>
                    <a:ext uri="{9D8B030D-6E8A-4147-A177-3AD203B41FA5}">
                      <a16:colId xmlns:a16="http://schemas.microsoft.com/office/drawing/2014/main" val="3280338975"/>
                    </a:ext>
                  </a:extLst>
                </a:gridCol>
                <a:gridCol w="5398466">
                  <a:extLst>
                    <a:ext uri="{9D8B030D-6E8A-4147-A177-3AD203B41FA5}">
                      <a16:colId xmlns:a16="http://schemas.microsoft.com/office/drawing/2014/main" val="1683758732"/>
                    </a:ext>
                  </a:extLst>
                </a:gridCol>
              </a:tblGrid>
              <a:tr h="541227">
                <a:tc>
                  <a:txBody>
                    <a:bodyPr/>
                    <a:lstStyle/>
                    <a:p>
                      <a:r>
                        <a:rPr lang="en-US" sz="1800" b="0" dirty="0"/>
                        <a:t>variable name </a:t>
                      </a:r>
                      <a:endParaRPr 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dirty="0"/>
                        <a:t>identifier that describe the content of variable</a:t>
                      </a:r>
                      <a:endParaRPr 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71939506"/>
                  </a:ext>
                </a:extLst>
              </a:tr>
              <a:tr h="934170">
                <a:tc>
                  <a:txBody>
                    <a:bodyPr/>
                    <a:lstStyle/>
                    <a:p>
                      <a:r>
                        <a:rPr lang="en-US" sz="1800" b="0" dirty="0"/>
                        <a:t>new</a:t>
                      </a:r>
                      <a:endParaRPr 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b="0" dirty="0"/>
                        <a:t>Java keyword stating to create on object of type &lt;Class name&gt;</a:t>
                      </a:r>
                      <a:endParaRPr lang="en-US" sz="1800" b="0" dirty="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03687505"/>
                  </a:ext>
                </a:extLst>
              </a:tr>
              <a:tr h="541227">
                <a:tc>
                  <a:txBody>
                    <a:bodyPr/>
                    <a:lstStyle/>
                    <a:p>
                      <a:r>
                        <a:rPr lang="en-US" sz="1800" b="0" dirty="0"/>
                        <a:t>&lt;Class name&gt; </a:t>
                      </a:r>
                      <a:endParaRPr 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dirty="0"/>
                        <a:t>name of class to create new object</a:t>
                      </a:r>
                      <a:endParaRPr 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6188360"/>
                  </a:ext>
                </a:extLst>
              </a:tr>
              <a:tr h="541227">
                <a:tc>
                  <a:txBody>
                    <a:bodyPr/>
                    <a:lstStyle/>
                    <a:p>
                      <a:r>
                        <a:rPr lang="en-US" sz="1800" b="0" dirty="0"/>
                        <a:t>(&lt;parameter1&gt;, &lt;parameter2&gt;,…) </a:t>
                      </a:r>
                      <a:endParaRPr 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dirty="0"/>
                        <a:t>parameter list dependent on the class constructor </a:t>
                      </a:r>
                      <a:endParaRPr 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29995856"/>
                  </a:ext>
                </a:extLst>
              </a:tr>
            </a:tbl>
          </a:graphicData>
        </a:graphic>
      </p:graphicFrame>
    </p:spTree>
    <p:custDataLst>
      <p:tags r:id="rId1"/>
    </p:custDataLst>
    <p:extLst>
      <p:ext uri="{BB962C8B-B14F-4D97-AF65-F5344CB8AC3E}">
        <p14:creationId xmlns:p14="http://schemas.microsoft.com/office/powerpoint/2010/main" val="25482389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String</a:t>
            </a:r>
            <a:r>
              <a:rPr lang="en-US" dirty="0"/>
              <a:t> Constructor</a:t>
            </a:r>
          </a:p>
        </p:txBody>
      </p:sp>
      <p:sp>
        <p:nvSpPr>
          <p:cNvPr id="3" name="TextBox 2">
            <a:extLst>
              <a:ext uri="{FF2B5EF4-FFF2-40B4-BE49-F238E27FC236}">
                <a16:creationId xmlns:a16="http://schemas.microsoft.com/office/drawing/2014/main" id="{679C3AF2-CF8E-4C8E-9396-0D0B9E62546D}"/>
              </a:ext>
            </a:extLst>
          </p:cNvPr>
          <p:cNvSpPr txBox="1"/>
          <p:nvPr/>
        </p:nvSpPr>
        <p:spPr>
          <a:xfrm>
            <a:off x="838199" y="1690688"/>
            <a:ext cx="10328809" cy="2062103"/>
          </a:xfrm>
          <a:prstGeom prst="rect">
            <a:avLst/>
          </a:prstGeom>
          <a:noFill/>
        </p:spPr>
        <p:txBody>
          <a:bodyPr wrap="square" rtlCol="0">
            <a:spAutoFit/>
          </a:bodyPr>
          <a:lstStyle/>
          <a:p>
            <a:r>
              <a:rPr lang="en-US" sz="3200" dirty="0">
                <a:cs typeface="Courier New" panose="02070309020205020404" pitchFamily="49" charset="0"/>
              </a:rPr>
              <a:t>The </a:t>
            </a:r>
            <a:r>
              <a:rPr lang="en-US" sz="3200" dirty="0">
                <a:latin typeface="Courier New" panose="02070309020205020404" pitchFamily="49" charset="0"/>
                <a:cs typeface="Courier New" panose="02070309020205020404" pitchFamily="49" charset="0"/>
              </a:rPr>
              <a:t>String</a:t>
            </a:r>
            <a:r>
              <a:rPr lang="en-US" sz="3200" dirty="0">
                <a:cs typeface="Courier New" panose="02070309020205020404" pitchFamily="49" charset="0"/>
              </a:rPr>
              <a:t> class is special class in Java.  There are two ways to create a </a:t>
            </a:r>
            <a:r>
              <a:rPr lang="en-US" sz="3200" dirty="0">
                <a:latin typeface="Courier New" panose="02070309020205020404" pitchFamily="49" charset="0"/>
                <a:cs typeface="Courier New" panose="02070309020205020404" pitchFamily="49" charset="0"/>
              </a:rPr>
              <a:t>String</a:t>
            </a:r>
            <a:r>
              <a:rPr lang="en-US" sz="3200" dirty="0">
                <a:cs typeface="Courier New" panose="02070309020205020404" pitchFamily="49" charset="0"/>
              </a:rPr>
              <a:t> object.</a:t>
            </a:r>
          </a:p>
          <a:p>
            <a:pPr marL="342900" indent="-342900">
              <a:buFont typeface="+mj-lt"/>
              <a:buAutoNum type="arabicPeriod"/>
            </a:pPr>
            <a:r>
              <a:rPr lang="en-US" sz="3200" dirty="0">
                <a:latin typeface="Courier New" panose="02070309020205020404" pitchFamily="49" charset="0"/>
                <a:cs typeface="Courier New" panose="02070309020205020404" pitchFamily="49" charset="0"/>
              </a:rPr>
              <a:t>String s = new String(“Hasta manana”);</a:t>
            </a:r>
          </a:p>
          <a:p>
            <a:pPr marL="342900" indent="-342900">
              <a:buFont typeface="+mj-lt"/>
              <a:buAutoNum type="arabicPeriod"/>
            </a:pPr>
            <a:r>
              <a:rPr lang="en-US" sz="3200" dirty="0">
                <a:latin typeface="Courier New" panose="02070309020205020404" pitchFamily="49" charset="0"/>
                <a:cs typeface="Courier New" panose="02070309020205020404" pitchFamily="49" charset="0"/>
              </a:rPr>
              <a:t>String s = “Hasta manana”;</a:t>
            </a:r>
          </a:p>
        </p:txBody>
      </p:sp>
    </p:spTree>
    <p:custDataLst>
      <p:tags r:id="rId1"/>
    </p:custDataLst>
    <p:extLst>
      <p:ext uri="{BB962C8B-B14F-4D97-AF65-F5344CB8AC3E}">
        <p14:creationId xmlns:p14="http://schemas.microsoft.com/office/powerpoint/2010/main" val="18787114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Rectangle 2"/>
          <p:cNvSpPr>
            <a:spLocks noGrp="1"/>
          </p:cNvSpPr>
          <p:nvPr>
            <p:ph type="title" idx="4294967295"/>
          </p:nvPr>
        </p:nvSpPr>
        <p:spPr>
          <a:xfrm>
            <a:off x="588263" y="411034"/>
            <a:ext cx="11018520" cy="600164"/>
          </a:xfrm>
        </p:spPr>
        <p:txBody>
          <a:bodyPr vert="horz" wrap="square" lIns="0" tIns="45720" rIns="0" bIns="0" numCol="1" rtlCol="0" anchor="b" anchorCtr="0" compatLnSpc="1">
            <a:prstTxWarp prst="textNoShape">
              <a:avLst/>
            </a:prstTxWarp>
            <a:spAutoFit/>
          </a:bodyPr>
          <a:lstStyle/>
          <a:p>
            <a:r>
              <a:rPr lang="en-US">
                <a:latin typeface="Courier New" panose="02070309020205020404" pitchFamily="49" charset="0"/>
              </a:rPr>
              <a:t>String</a:t>
            </a:r>
            <a:r>
              <a:rPr lang="en-US"/>
              <a:t> methods</a:t>
            </a:r>
          </a:p>
        </p:txBody>
      </p:sp>
      <p:sp>
        <p:nvSpPr>
          <p:cNvPr id="531459" name="Rectangle 3"/>
          <p:cNvSpPr>
            <a:spLocks noGrp="1"/>
          </p:cNvSpPr>
          <p:nvPr>
            <p:ph type="body" idx="4294967295"/>
          </p:nvPr>
        </p:nvSpPr>
        <p:spPr>
          <a:xfrm>
            <a:off x="588263" y="1435504"/>
            <a:ext cx="11163013" cy="4742837"/>
          </a:xfrm>
        </p:spPr>
        <p:txBody>
          <a:bodyPr/>
          <a:lstStyle/>
          <a:p>
            <a:pPr marL="639763" lvl="1" indent="-246063">
              <a:buNone/>
            </a:pPr>
            <a:endParaRPr lang="en-US" dirty="0"/>
          </a:p>
          <a:p>
            <a:pPr marL="639763" lvl="1" indent="-246063"/>
            <a:endParaRPr lang="en-US" dirty="0"/>
          </a:p>
          <a:p>
            <a:pPr marL="639763" lvl="1" indent="-246063"/>
            <a:endParaRPr lang="en-US" dirty="0"/>
          </a:p>
          <a:p>
            <a:pPr marL="639763" lvl="1" indent="-246063"/>
            <a:endParaRPr lang="en-US" dirty="0"/>
          </a:p>
          <a:p>
            <a:pPr marL="639763" lvl="1" indent="-246063"/>
            <a:endParaRPr lang="en-US" dirty="0"/>
          </a:p>
          <a:p>
            <a:pPr marL="639763" lvl="1" indent="-246063"/>
            <a:endParaRPr lang="en-US" dirty="0"/>
          </a:p>
          <a:p>
            <a:pPr marL="639763" lvl="1" indent="-246063"/>
            <a:endParaRPr lang="en-US" dirty="0"/>
          </a:p>
          <a:p>
            <a:pPr marL="639763" lvl="1" indent="-246063"/>
            <a:endParaRPr lang="en-US" dirty="0"/>
          </a:p>
          <a:p>
            <a:pPr marL="639763" lvl="1" indent="-246063"/>
            <a:endParaRPr lang="en-US" dirty="0"/>
          </a:p>
          <a:p>
            <a:pPr marL="639763" lvl="1" indent="-246063"/>
            <a:endParaRPr lang="en-US" sz="900" dirty="0"/>
          </a:p>
          <a:p>
            <a:pPr marL="0" indent="0">
              <a:buNone/>
            </a:pPr>
            <a:r>
              <a:rPr lang="en-US" dirty="0"/>
              <a:t>These methods are called using the dot notation:</a:t>
            </a:r>
          </a:p>
          <a:p>
            <a:pPr marL="639763" lvl="1" indent="-246063">
              <a:buNone/>
            </a:pPr>
            <a:endParaRPr lang="en-US" sz="900" dirty="0">
              <a:latin typeface="Courier New" panose="02070309020205020404" pitchFamily="49" charset="0"/>
            </a:endParaRPr>
          </a:p>
          <a:p>
            <a:pPr marL="639763" lvl="1" indent="-246063">
              <a:lnSpc>
                <a:spcPct val="80000"/>
              </a:lnSpc>
              <a:buNone/>
            </a:pPr>
            <a:r>
              <a:rPr lang="en-US" dirty="0">
                <a:latin typeface="Courier New" panose="02070309020205020404" pitchFamily="49" charset="0"/>
              </a:rPr>
              <a:t>String rapper = "Dr. Dre";</a:t>
            </a:r>
          </a:p>
          <a:p>
            <a:pPr marL="639763" lvl="1" indent="-246063">
              <a:lnSpc>
                <a:spcPct val="80000"/>
              </a:lnSpc>
              <a:buNone/>
            </a:pPr>
            <a:r>
              <a:rPr lang="en-US" dirty="0" err="1">
                <a:latin typeface="Courier New" panose="02070309020205020404" pitchFamily="49" charset="0"/>
              </a:rPr>
              <a:t>System.out.println</a:t>
            </a:r>
            <a:r>
              <a:rPr lang="en-US" dirty="0">
                <a:latin typeface="Courier New" panose="02070309020205020404" pitchFamily="49" charset="0"/>
              </a:rPr>
              <a:t>(</a:t>
            </a:r>
            <a:r>
              <a:rPr lang="en-US" b="1" dirty="0" err="1">
                <a:latin typeface="Courier New" panose="02070309020205020404" pitchFamily="49" charset="0"/>
              </a:rPr>
              <a:t>rapper.length</a:t>
            </a:r>
            <a:r>
              <a:rPr lang="en-US" b="1" dirty="0">
                <a:latin typeface="Courier New" panose="02070309020205020404" pitchFamily="49" charset="0"/>
              </a:rPr>
              <a:t>()</a:t>
            </a:r>
            <a:r>
              <a:rPr lang="en-US" dirty="0">
                <a:latin typeface="Courier New" panose="02070309020205020404" pitchFamily="49" charset="0"/>
              </a:rPr>
              <a:t>);   </a:t>
            </a:r>
            <a:r>
              <a:rPr lang="en-US" b="1" dirty="0">
                <a:solidFill>
                  <a:srgbClr val="008080"/>
                </a:solidFill>
                <a:latin typeface="Courier New" panose="02070309020205020404" pitchFamily="49" charset="0"/>
              </a:rPr>
              <a:t>// 7</a:t>
            </a:r>
          </a:p>
        </p:txBody>
      </p:sp>
      <p:graphicFrame>
        <p:nvGraphicFramePr>
          <p:cNvPr id="531460" name="Group 4"/>
          <p:cNvGraphicFramePr>
            <a:graphicFrameLocks noGrp="1"/>
          </p:cNvGraphicFramePr>
          <p:nvPr/>
        </p:nvGraphicFramePr>
        <p:xfrm>
          <a:off x="1676400" y="1371600"/>
          <a:ext cx="8839200" cy="3073654"/>
        </p:xfrm>
        <a:graphic>
          <a:graphicData uri="http://schemas.openxmlformats.org/drawingml/2006/table">
            <a:tbl>
              <a:tblPr/>
              <a:tblGrid>
                <a:gridCol w="4303486">
                  <a:extLst>
                    <a:ext uri="{9D8B030D-6E8A-4147-A177-3AD203B41FA5}">
                      <a16:colId xmlns:a16="http://schemas.microsoft.com/office/drawing/2014/main" val="2501583306"/>
                    </a:ext>
                  </a:extLst>
                </a:gridCol>
                <a:gridCol w="4535714">
                  <a:extLst>
                    <a:ext uri="{9D8B030D-6E8A-4147-A177-3AD203B41FA5}">
                      <a16:colId xmlns:a16="http://schemas.microsoft.com/office/drawing/2014/main" val="4112213480"/>
                    </a:ext>
                  </a:extLst>
                </a:gridCol>
              </a:tblGrid>
              <a:tr h="358775">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1800" b="0" i="0" u="none" strike="noStrike" cap="none" normalizeH="0" baseline="0" dirty="0">
                          <a:ln>
                            <a:noFill/>
                          </a:ln>
                          <a:solidFill>
                            <a:schemeClr val="tx1"/>
                          </a:solidFill>
                          <a:effectLst/>
                          <a:latin typeface="Tahoma" panose="020B0604030504040204" pitchFamily="34" charset="0"/>
                          <a:cs typeface="Times New Roman" panose="02020603050405020304" pitchFamily="18" charset="0"/>
                        </a:rPr>
                        <a:t>Method name</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1800" b="0" i="0" u="none" strike="noStrike" cap="none" normalizeH="0" baseline="0" dirty="0">
                          <a:ln>
                            <a:noFill/>
                          </a:ln>
                          <a:solidFill>
                            <a:schemeClr val="tx1"/>
                          </a:solidFill>
                          <a:effectLst/>
                          <a:latin typeface="Tahoma" panose="020B0604030504040204" pitchFamily="34" charset="0"/>
                          <a:cs typeface="Times New Roman" panose="02020603050405020304" pitchFamily="18" charset="0"/>
                        </a:rPr>
                        <a:t>Description</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578798078"/>
                  </a:ext>
                </a:extLst>
              </a:tr>
              <a:tr h="641350">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18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str1.indexOf(</a:t>
                      </a:r>
                      <a:r>
                        <a:rPr kumimoji="0" lang="en-US" sz="1800" b="1" i="0" u="none" strike="noStrike" cap="none" normalizeH="0" baseline="0" dirty="0">
                          <a:ln>
                            <a:noFill/>
                          </a:ln>
                          <a:solidFill>
                            <a:schemeClr val="tx1"/>
                          </a:solidFill>
                          <a:effectLst/>
                          <a:latin typeface="Tahoma" panose="020B0604030504040204" pitchFamily="34" charset="0"/>
                          <a:cs typeface="Times New Roman" panose="02020603050405020304" pitchFamily="18" charset="0"/>
                        </a:rPr>
                        <a:t>str2</a:t>
                      </a:r>
                      <a:r>
                        <a:rPr kumimoji="0" lang="en-US" sz="18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1800" b="0" i="0" u="none" strike="noStrike" cap="none" normalizeH="0" baseline="0" dirty="0">
                          <a:ln>
                            <a:noFill/>
                          </a:ln>
                          <a:solidFill>
                            <a:schemeClr val="tx1"/>
                          </a:solidFill>
                          <a:effectLst/>
                          <a:latin typeface="Tahoma" panose="020B0604030504040204" pitchFamily="34" charset="0"/>
                          <a:cs typeface="Times New Roman" panose="02020603050405020304" pitchFamily="18" charset="0"/>
                        </a:rPr>
                        <a:t>index where the start of str2 appears in str1 (-1 if not found)</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871597446"/>
                  </a:ext>
                </a:extLst>
              </a:tr>
              <a:tr h="358775">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18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str1.length()</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1800" b="0" i="0" u="none" strike="noStrike" cap="none" normalizeH="0" baseline="0">
                          <a:ln>
                            <a:noFill/>
                          </a:ln>
                          <a:solidFill>
                            <a:schemeClr val="tx1"/>
                          </a:solidFill>
                          <a:effectLst/>
                          <a:latin typeface="Tahoma" panose="020B0604030504040204" pitchFamily="34" charset="0"/>
                          <a:cs typeface="Times New Roman" panose="02020603050405020304" pitchFamily="18" charset="0"/>
                        </a:rPr>
                        <a:t>number of characters in this string</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138844743"/>
                  </a:ext>
                </a:extLst>
              </a:tr>
              <a:tr h="450850">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18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str1.substring(</a:t>
                      </a:r>
                      <a:r>
                        <a:rPr kumimoji="0" lang="en-US" sz="1800" b="1" i="0" u="none" strike="noStrike" cap="none" normalizeH="0" baseline="0" dirty="0">
                          <a:ln>
                            <a:noFill/>
                          </a:ln>
                          <a:solidFill>
                            <a:schemeClr val="tx1"/>
                          </a:solidFill>
                          <a:effectLst/>
                          <a:latin typeface="Tahoma" panose="020B0604030504040204" pitchFamily="34" charset="0"/>
                          <a:cs typeface="Times New Roman" panose="02020603050405020304" pitchFamily="18" charset="0"/>
                        </a:rPr>
                        <a:t>index1</a:t>
                      </a:r>
                      <a:r>
                        <a:rPr kumimoji="0" lang="en-US" sz="18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 </a:t>
                      </a:r>
                      <a:r>
                        <a:rPr kumimoji="0" lang="en-US" sz="1800" b="1" i="0" u="none" strike="noStrike" cap="none" normalizeH="0" baseline="0" dirty="0">
                          <a:ln>
                            <a:noFill/>
                          </a:ln>
                          <a:solidFill>
                            <a:schemeClr val="tx1"/>
                          </a:solidFill>
                          <a:effectLst/>
                          <a:latin typeface="Tahoma" panose="020B0604030504040204" pitchFamily="34" charset="0"/>
                          <a:cs typeface="Times New Roman" panose="02020603050405020304" pitchFamily="18" charset="0"/>
                        </a:rPr>
                        <a:t>index2</a:t>
                      </a:r>
                      <a:r>
                        <a:rPr kumimoji="0" lang="en-US" sz="18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a:t>
                      </a:r>
                    </a:p>
                    <a:p>
                      <a:pPr marL="0" marR="0" lvl="0" indent="0" algn="l" defTabSz="914400" rtl="0" eaLnBrk="1" fontAlgn="base" latinLnBrk="0" hangingPunct="1">
                        <a:lnSpc>
                          <a:spcPct val="70000"/>
                        </a:lnSpc>
                        <a:spcBef>
                          <a:spcPct val="20000"/>
                        </a:spcBef>
                        <a:spcAft>
                          <a:spcPct val="0"/>
                        </a:spcAft>
                        <a:buClrTx/>
                        <a:buSzTx/>
                        <a:buFont typeface="Wingdings 2" panose="05020102010507070707" pitchFamily="18" charset="2"/>
                        <a:buNone/>
                        <a:tabLst/>
                      </a:pPr>
                      <a:r>
                        <a:rPr kumimoji="0" lang="en-US" sz="1800" b="0" i="0" u="none" strike="noStrike" cap="none" normalizeH="0" baseline="0" dirty="0">
                          <a:ln>
                            <a:noFill/>
                          </a:ln>
                          <a:solidFill>
                            <a:schemeClr val="tx1"/>
                          </a:solidFill>
                          <a:effectLst/>
                          <a:latin typeface="Tahoma" panose="020B0604030504040204" pitchFamily="34" charset="0"/>
                          <a:cs typeface="Times New Roman" panose="02020603050405020304" pitchFamily="18" charset="0"/>
                        </a:rPr>
                        <a:t>or</a:t>
                      </a:r>
                    </a:p>
                    <a:p>
                      <a:pPr marL="0" marR="0" lvl="0" indent="0" algn="l" defTabSz="914400" rtl="0" eaLnBrk="1" fontAlgn="base" latinLnBrk="0" hangingPunct="1">
                        <a:lnSpc>
                          <a:spcPct val="70000"/>
                        </a:lnSpc>
                        <a:spcBef>
                          <a:spcPct val="20000"/>
                        </a:spcBef>
                        <a:spcAft>
                          <a:spcPct val="0"/>
                        </a:spcAft>
                        <a:buClrTx/>
                        <a:buSzTx/>
                        <a:buFont typeface="Wingdings 2" panose="05020102010507070707" pitchFamily="18" charset="2"/>
                        <a:buNone/>
                        <a:tabLst/>
                      </a:pPr>
                      <a:r>
                        <a:rPr kumimoji="0" lang="en-US" sz="18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str1.substring(</a:t>
                      </a:r>
                      <a:r>
                        <a:rPr kumimoji="0" lang="en-US" sz="1800" b="1" i="0" u="none" strike="noStrike" cap="none" normalizeH="0" baseline="0" dirty="0">
                          <a:ln>
                            <a:noFill/>
                          </a:ln>
                          <a:solidFill>
                            <a:schemeClr val="tx1"/>
                          </a:solidFill>
                          <a:effectLst/>
                          <a:latin typeface="Tahoma" panose="020B0604030504040204" pitchFamily="34" charset="0"/>
                          <a:cs typeface="Times New Roman" panose="02020603050405020304" pitchFamily="18" charset="0"/>
                        </a:rPr>
                        <a:t>index1</a:t>
                      </a:r>
                      <a:r>
                        <a:rPr kumimoji="0" lang="en-US" sz="18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1800" b="0" i="0" u="none" strike="noStrike" cap="none" normalizeH="0" baseline="0">
                          <a:ln>
                            <a:noFill/>
                          </a:ln>
                          <a:solidFill>
                            <a:schemeClr val="tx1"/>
                          </a:solidFill>
                          <a:effectLst/>
                          <a:latin typeface="Tahoma" panose="020B0604030504040204" pitchFamily="34" charset="0"/>
                          <a:cs typeface="Times New Roman" panose="02020603050405020304" pitchFamily="18" charset="0"/>
                        </a:rPr>
                        <a:t>the characters in this string from </a:t>
                      </a:r>
                      <a:r>
                        <a:rPr kumimoji="0" lang="en-US" sz="1800" b="0" i="1" u="none" strike="noStrike" cap="none" normalizeH="0" baseline="0">
                          <a:ln>
                            <a:noFill/>
                          </a:ln>
                          <a:solidFill>
                            <a:schemeClr val="tx1"/>
                          </a:solidFill>
                          <a:effectLst/>
                          <a:latin typeface="Tahoma" panose="020B0604030504040204" pitchFamily="34" charset="0"/>
                          <a:cs typeface="Times New Roman" panose="02020603050405020304" pitchFamily="18" charset="0"/>
                        </a:rPr>
                        <a:t>index1</a:t>
                      </a:r>
                      <a:r>
                        <a:rPr kumimoji="0" lang="en-US" sz="1800" b="0" i="0" u="none" strike="noStrike" cap="none" normalizeH="0" baseline="0">
                          <a:ln>
                            <a:noFill/>
                          </a:ln>
                          <a:solidFill>
                            <a:schemeClr val="tx1"/>
                          </a:solidFill>
                          <a:effectLst/>
                          <a:latin typeface="Tahoma" panose="020B0604030504040204" pitchFamily="34" charset="0"/>
                          <a:cs typeface="Times New Roman" panose="02020603050405020304" pitchFamily="18" charset="0"/>
                        </a:rPr>
                        <a:t> (inclusive) to </a:t>
                      </a:r>
                      <a:r>
                        <a:rPr kumimoji="0" lang="en-US" sz="1800" b="0" i="1" u="none" strike="noStrike" cap="none" normalizeH="0" baseline="0">
                          <a:ln>
                            <a:noFill/>
                          </a:ln>
                          <a:solidFill>
                            <a:schemeClr val="tx1"/>
                          </a:solidFill>
                          <a:effectLst/>
                          <a:latin typeface="Tahoma" panose="020B0604030504040204" pitchFamily="34" charset="0"/>
                          <a:cs typeface="Times New Roman" panose="02020603050405020304" pitchFamily="18" charset="0"/>
                        </a:rPr>
                        <a:t>index2</a:t>
                      </a:r>
                      <a:r>
                        <a:rPr kumimoji="0" lang="en-US" sz="1800" b="0" i="0" u="none" strike="noStrike" cap="none" normalizeH="0" baseline="0">
                          <a:ln>
                            <a:noFill/>
                          </a:ln>
                          <a:solidFill>
                            <a:schemeClr val="tx1"/>
                          </a:solidFill>
                          <a:effectLst/>
                          <a:latin typeface="Tahoma" panose="020B0604030504040204" pitchFamily="34" charset="0"/>
                          <a:cs typeface="Times New Roman" panose="02020603050405020304" pitchFamily="18" charset="0"/>
                        </a:rPr>
                        <a:t> (</a:t>
                      </a:r>
                      <a:r>
                        <a:rPr kumimoji="0" lang="en-US" sz="1800" b="0" i="0" u="sng" strike="noStrike" cap="none" normalizeH="0" baseline="0">
                          <a:ln>
                            <a:noFill/>
                          </a:ln>
                          <a:solidFill>
                            <a:schemeClr val="tx1"/>
                          </a:solidFill>
                          <a:effectLst/>
                          <a:latin typeface="Tahoma" panose="020B0604030504040204" pitchFamily="34" charset="0"/>
                          <a:cs typeface="Times New Roman" panose="02020603050405020304" pitchFamily="18" charset="0"/>
                        </a:rPr>
                        <a:t>exclusive</a:t>
                      </a:r>
                      <a:r>
                        <a:rPr kumimoji="0" lang="en-US" sz="1800" b="0" i="0" u="none" strike="noStrike" cap="none" normalizeH="0" baseline="0">
                          <a:ln>
                            <a:noFill/>
                          </a:ln>
                          <a:solidFill>
                            <a:schemeClr val="tx1"/>
                          </a:solidFill>
                          <a:effectLst/>
                          <a:latin typeface="Tahoma" panose="020B0604030504040204" pitchFamily="34" charset="0"/>
                          <a:cs typeface="Times New Roman" panose="02020603050405020304" pitchFamily="18" charset="0"/>
                        </a:rPr>
                        <a:t>);</a:t>
                      </a:r>
                    </a:p>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1800" b="0" i="0" u="none" strike="noStrike" cap="none" normalizeH="0" baseline="0">
                          <a:ln>
                            <a:noFill/>
                          </a:ln>
                          <a:solidFill>
                            <a:schemeClr val="tx1"/>
                          </a:solidFill>
                          <a:effectLst/>
                          <a:latin typeface="Tahoma" panose="020B0604030504040204" pitchFamily="34" charset="0"/>
                          <a:cs typeface="Times New Roman" panose="02020603050405020304" pitchFamily="18" charset="0"/>
                        </a:rPr>
                        <a:t>if </a:t>
                      </a:r>
                      <a:r>
                        <a:rPr kumimoji="0" lang="en-US" sz="1800" b="0" i="1" u="none" strike="noStrike" cap="none" normalizeH="0" baseline="0">
                          <a:ln>
                            <a:noFill/>
                          </a:ln>
                          <a:solidFill>
                            <a:schemeClr val="tx1"/>
                          </a:solidFill>
                          <a:effectLst/>
                          <a:latin typeface="Tahoma" panose="020B0604030504040204" pitchFamily="34" charset="0"/>
                          <a:cs typeface="Times New Roman" panose="02020603050405020304" pitchFamily="18" charset="0"/>
                        </a:rPr>
                        <a:t>index2</a:t>
                      </a:r>
                      <a:r>
                        <a:rPr kumimoji="0" lang="en-US" sz="1800" b="0" i="0" u="none" strike="noStrike" cap="none" normalizeH="0" baseline="0">
                          <a:ln>
                            <a:noFill/>
                          </a:ln>
                          <a:solidFill>
                            <a:schemeClr val="tx1"/>
                          </a:solidFill>
                          <a:effectLst/>
                          <a:latin typeface="Tahoma" panose="020B0604030504040204" pitchFamily="34" charset="0"/>
                          <a:cs typeface="Times New Roman" panose="02020603050405020304" pitchFamily="18" charset="0"/>
                        </a:rPr>
                        <a:t> is omitted, grabs till end of string</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4025735323"/>
                  </a:ext>
                </a:extLst>
              </a:tr>
              <a:tr h="361950">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18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str1.toLowerCase()</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1800" b="0" i="0" u="none" strike="noStrike" cap="none" normalizeH="0" baseline="0">
                          <a:ln>
                            <a:noFill/>
                          </a:ln>
                          <a:solidFill>
                            <a:schemeClr val="tx1"/>
                          </a:solidFill>
                          <a:effectLst/>
                          <a:latin typeface="Tahoma" panose="020B0604030504040204" pitchFamily="34" charset="0"/>
                          <a:cs typeface="Times New Roman" panose="02020603050405020304" pitchFamily="18" charset="0"/>
                        </a:rPr>
                        <a:t>a new string with all lowercase letters</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243138097"/>
                  </a:ext>
                </a:extLst>
              </a:tr>
              <a:tr h="358775">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18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str1.toUpperCase()</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1800" b="0" i="0" u="none" strike="noStrike" cap="none" normalizeH="0" baseline="0" dirty="0">
                          <a:ln>
                            <a:noFill/>
                          </a:ln>
                          <a:solidFill>
                            <a:schemeClr val="tx1"/>
                          </a:solidFill>
                          <a:effectLst/>
                          <a:latin typeface="Tahoma" panose="020B0604030504040204" pitchFamily="34" charset="0"/>
                          <a:cs typeface="Times New Roman" panose="02020603050405020304" pitchFamily="18" charset="0"/>
                        </a:rPr>
                        <a:t>a new string with all uppercase letters</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2352000"/>
                  </a:ext>
                </a:extLst>
              </a:tr>
            </a:tbl>
          </a:graphicData>
        </a:graphic>
      </p:graphicFrame>
    </p:spTree>
    <p:custDataLst>
      <p:tags r:id="rId1"/>
    </p:custDataLst>
    <p:extLst>
      <p:ext uri="{BB962C8B-B14F-4D97-AF65-F5344CB8AC3E}">
        <p14:creationId xmlns:p14="http://schemas.microsoft.com/office/powerpoint/2010/main" val="3985081696"/>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3506" name="Rectangle 2"/>
          <p:cNvSpPr>
            <a:spLocks noGrp="1"/>
          </p:cNvSpPr>
          <p:nvPr>
            <p:ph type="title"/>
          </p:nvPr>
        </p:nvSpPr>
        <p:spPr/>
        <p:txBody>
          <a:bodyPr vert="horz" wrap="square" lIns="0" tIns="45720" rIns="0" bIns="0" numCol="1" rtlCol="0" anchor="b" anchorCtr="0" compatLnSpc="1">
            <a:prstTxWarp prst="textNoShape">
              <a:avLst/>
            </a:prstTxWarp>
            <a:spAutoFit/>
          </a:bodyPr>
          <a:lstStyle/>
          <a:p>
            <a:r>
              <a:rPr lang="en-US" dirty="0">
                <a:latin typeface="Courier New" panose="02070309020205020404" pitchFamily="49" charset="0"/>
              </a:rPr>
              <a:t>String</a:t>
            </a:r>
            <a:r>
              <a:rPr lang="en-US" dirty="0"/>
              <a:t> method examples</a:t>
            </a:r>
          </a:p>
        </p:txBody>
      </p:sp>
      <p:sp>
        <p:nvSpPr>
          <p:cNvPr id="369667" name="Rectangle 3"/>
          <p:cNvSpPr>
            <a:spLocks noGrp="1"/>
          </p:cNvSpPr>
          <p:nvPr>
            <p:ph type="body" sz="quarter" idx="10"/>
          </p:nvPr>
        </p:nvSpPr>
        <p:spPr>
          <a:xfrm>
            <a:off x="588263" y="1011199"/>
            <a:ext cx="11018520" cy="5081391"/>
          </a:xfrm>
        </p:spPr>
        <p:txBody>
          <a:bodyPr/>
          <a:lstStyle/>
          <a:p>
            <a:pPr marL="411163" indent="-246063">
              <a:lnSpc>
                <a:spcPct val="90000"/>
              </a:lnSpc>
              <a:buNone/>
            </a:pPr>
            <a:r>
              <a:rPr lang="en-US" sz="2400" b="1" dirty="0">
                <a:solidFill>
                  <a:srgbClr val="008080"/>
                </a:solidFill>
                <a:latin typeface="Courier New" panose="02070309020205020404" pitchFamily="49" charset="0"/>
              </a:rPr>
              <a:t>// index     012345678901</a:t>
            </a:r>
            <a:endParaRPr lang="en-US" sz="2400" b="1" dirty="0">
              <a:latin typeface="Courier New" panose="02070309020205020404" pitchFamily="49" charset="0"/>
            </a:endParaRPr>
          </a:p>
          <a:p>
            <a:pPr marL="411163" indent="-246063">
              <a:lnSpc>
                <a:spcPct val="70000"/>
              </a:lnSpc>
              <a:buNone/>
            </a:pPr>
            <a:r>
              <a:rPr lang="en-US" sz="2400" dirty="0">
                <a:latin typeface="Courier New" panose="02070309020205020404" pitchFamily="49" charset="0"/>
              </a:rPr>
              <a:t>String s1 = "Stuart </a:t>
            </a:r>
            <a:r>
              <a:rPr lang="en-US" sz="2400" dirty="0" err="1">
                <a:latin typeface="Courier New" panose="02070309020205020404" pitchFamily="49" charset="0"/>
              </a:rPr>
              <a:t>Reges</a:t>
            </a:r>
            <a:r>
              <a:rPr lang="en-US" sz="2400" dirty="0">
                <a:latin typeface="Courier New" panose="02070309020205020404" pitchFamily="49" charset="0"/>
              </a:rPr>
              <a:t>";</a:t>
            </a:r>
          </a:p>
          <a:p>
            <a:pPr marL="411163" indent="-246063">
              <a:lnSpc>
                <a:spcPct val="70000"/>
              </a:lnSpc>
              <a:buNone/>
            </a:pPr>
            <a:r>
              <a:rPr lang="en-US" sz="2400" dirty="0">
                <a:latin typeface="Courier New" panose="02070309020205020404" pitchFamily="49" charset="0"/>
              </a:rPr>
              <a:t>String s2 = "Marty Stepp";</a:t>
            </a:r>
            <a:br>
              <a:rPr lang="en-US" sz="2400" dirty="0">
                <a:latin typeface="Courier New" panose="02070309020205020404" pitchFamily="49" charset="0"/>
              </a:rPr>
            </a:br>
            <a:endParaRPr lang="en-US" sz="2400" dirty="0">
              <a:latin typeface="Courier New" panose="02070309020205020404" pitchFamily="49" charset="0"/>
            </a:endParaRPr>
          </a:p>
          <a:p>
            <a:pPr marL="411163" indent="-246063">
              <a:lnSpc>
                <a:spcPct val="70000"/>
              </a:lnSpc>
              <a:buNone/>
            </a:pPr>
            <a:r>
              <a:rPr lang="en-US" sz="2400" dirty="0" err="1">
                <a:latin typeface="Courier New" panose="02070309020205020404" pitchFamily="49" charset="0"/>
              </a:rPr>
              <a:t>System.out.println</a:t>
            </a:r>
            <a:r>
              <a:rPr lang="en-US" sz="2400" dirty="0">
                <a:latin typeface="Courier New" panose="02070309020205020404" pitchFamily="49" charset="0"/>
              </a:rPr>
              <a:t>(</a:t>
            </a:r>
            <a:r>
              <a:rPr lang="en-US" sz="2400" b="1" dirty="0">
                <a:latin typeface="Courier New" panose="02070309020205020404" pitchFamily="49" charset="0"/>
              </a:rPr>
              <a:t>s1.length()</a:t>
            </a:r>
            <a:r>
              <a:rPr lang="en-US" sz="2400" dirty="0">
                <a:latin typeface="Courier New" panose="02070309020205020404" pitchFamily="49" charset="0"/>
              </a:rPr>
              <a:t>);        </a:t>
            </a:r>
            <a:r>
              <a:rPr lang="en-US" sz="2400" b="1" dirty="0">
                <a:solidFill>
                  <a:srgbClr val="008080"/>
                </a:solidFill>
                <a:latin typeface="Courier New" panose="02070309020205020404" pitchFamily="49" charset="0"/>
              </a:rPr>
              <a:t>// 12</a:t>
            </a:r>
            <a:endParaRPr lang="en-US" sz="2400" b="1" dirty="0">
              <a:latin typeface="Courier New" panose="02070309020205020404" pitchFamily="49" charset="0"/>
            </a:endParaRPr>
          </a:p>
          <a:p>
            <a:pPr marL="411163" indent="-246063">
              <a:lnSpc>
                <a:spcPct val="70000"/>
              </a:lnSpc>
              <a:buNone/>
            </a:pPr>
            <a:r>
              <a:rPr lang="en-US" sz="2400" dirty="0" err="1">
                <a:latin typeface="Courier New" panose="02070309020205020404" pitchFamily="49" charset="0"/>
              </a:rPr>
              <a:t>System.out.println</a:t>
            </a:r>
            <a:r>
              <a:rPr lang="en-US" sz="2400" dirty="0">
                <a:latin typeface="Courier New" panose="02070309020205020404" pitchFamily="49" charset="0"/>
              </a:rPr>
              <a:t>(</a:t>
            </a:r>
            <a:r>
              <a:rPr lang="en-US" sz="2400" b="1" dirty="0">
                <a:latin typeface="Courier New" panose="02070309020205020404" pitchFamily="49" charset="0"/>
              </a:rPr>
              <a:t>s1.indexOf("e")</a:t>
            </a:r>
            <a:r>
              <a:rPr lang="en-US" sz="2400" dirty="0">
                <a:latin typeface="Courier New" panose="02070309020205020404" pitchFamily="49" charset="0"/>
              </a:rPr>
              <a:t>);     </a:t>
            </a:r>
            <a:r>
              <a:rPr lang="en-US" sz="2400" b="1" dirty="0">
                <a:solidFill>
                  <a:srgbClr val="008080"/>
                </a:solidFill>
                <a:latin typeface="Courier New" panose="02070309020205020404" pitchFamily="49" charset="0"/>
              </a:rPr>
              <a:t>// 8</a:t>
            </a:r>
            <a:endParaRPr lang="en-US" sz="2400" b="1" dirty="0">
              <a:latin typeface="Courier New" panose="02070309020205020404" pitchFamily="49" charset="0"/>
            </a:endParaRPr>
          </a:p>
          <a:p>
            <a:pPr marL="411163" indent="-246063">
              <a:lnSpc>
                <a:spcPct val="70000"/>
              </a:lnSpc>
              <a:buNone/>
            </a:pPr>
            <a:r>
              <a:rPr lang="en-US" sz="2400" dirty="0" err="1">
                <a:latin typeface="Courier New" panose="02070309020205020404" pitchFamily="49" charset="0"/>
              </a:rPr>
              <a:t>System.out.println</a:t>
            </a:r>
            <a:r>
              <a:rPr lang="en-US" sz="2400" dirty="0">
                <a:latin typeface="Courier New" panose="02070309020205020404" pitchFamily="49" charset="0"/>
              </a:rPr>
              <a:t>(</a:t>
            </a:r>
            <a:r>
              <a:rPr lang="en-US" sz="2400" b="1" dirty="0">
                <a:latin typeface="Courier New" panose="02070309020205020404" pitchFamily="49" charset="0"/>
              </a:rPr>
              <a:t>s1.substring(7, 10)</a:t>
            </a:r>
            <a:r>
              <a:rPr lang="en-US" sz="2400" dirty="0">
                <a:latin typeface="Courier New" panose="02070309020205020404" pitchFamily="49" charset="0"/>
              </a:rPr>
              <a:t>); </a:t>
            </a:r>
            <a:r>
              <a:rPr lang="en-US" sz="2400" b="1" dirty="0">
                <a:solidFill>
                  <a:srgbClr val="008080"/>
                </a:solidFill>
                <a:latin typeface="Courier New" panose="02070309020205020404" pitchFamily="49" charset="0"/>
              </a:rPr>
              <a:t>// "Reg"</a:t>
            </a:r>
            <a:endParaRPr lang="en-US" sz="2400" b="1" dirty="0">
              <a:latin typeface="Courier New" panose="02070309020205020404" pitchFamily="49" charset="0"/>
            </a:endParaRPr>
          </a:p>
          <a:p>
            <a:pPr marL="411163" indent="-246063">
              <a:lnSpc>
                <a:spcPct val="70000"/>
              </a:lnSpc>
              <a:buNone/>
            </a:pPr>
            <a:r>
              <a:rPr lang="en-US" sz="2400" dirty="0">
                <a:latin typeface="Courier New" panose="02070309020205020404" pitchFamily="49" charset="0"/>
              </a:rPr>
              <a:t>String s3 = </a:t>
            </a:r>
            <a:r>
              <a:rPr lang="en-US" sz="2400" b="1" dirty="0">
                <a:latin typeface="Courier New" panose="02070309020205020404" pitchFamily="49" charset="0"/>
              </a:rPr>
              <a:t>s2.substring(1, 7);</a:t>
            </a:r>
          </a:p>
          <a:p>
            <a:pPr marL="411163" indent="-246063">
              <a:lnSpc>
                <a:spcPct val="70000"/>
              </a:lnSpc>
              <a:buNone/>
            </a:pPr>
            <a:r>
              <a:rPr lang="en-US" sz="2400" dirty="0" err="1">
                <a:latin typeface="Courier New" panose="02070309020205020404" pitchFamily="49" charset="0"/>
              </a:rPr>
              <a:t>System.out.println</a:t>
            </a:r>
            <a:r>
              <a:rPr lang="en-US" sz="2400" dirty="0">
                <a:latin typeface="Courier New" panose="02070309020205020404" pitchFamily="49" charset="0"/>
              </a:rPr>
              <a:t>(</a:t>
            </a:r>
            <a:r>
              <a:rPr lang="en-US" sz="2400" b="1" dirty="0">
                <a:latin typeface="Courier New" panose="02070309020205020404" pitchFamily="49" charset="0"/>
              </a:rPr>
              <a:t>s3.toLowerCase()</a:t>
            </a:r>
            <a:r>
              <a:rPr lang="en-US" sz="2400" dirty="0">
                <a:latin typeface="Courier New" panose="02070309020205020404" pitchFamily="49" charset="0"/>
              </a:rPr>
              <a:t>);   </a:t>
            </a:r>
            <a:r>
              <a:rPr lang="en-US" sz="2400" b="1" dirty="0">
                <a:solidFill>
                  <a:srgbClr val="008080"/>
                </a:solidFill>
                <a:latin typeface="Courier New" panose="02070309020205020404" pitchFamily="49" charset="0"/>
              </a:rPr>
              <a:t>// "arty s"</a:t>
            </a:r>
          </a:p>
          <a:p>
            <a:pPr marL="0" indent="0">
              <a:lnSpc>
                <a:spcPct val="90000"/>
              </a:lnSpc>
              <a:buNone/>
            </a:pPr>
            <a:r>
              <a:rPr lang="en-US" sz="3600" b="1" dirty="0"/>
              <a:t> Given the following string:</a:t>
            </a:r>
          </a:p>
          <a:p>
            <a:pPr marL="639763" lvl="1" indent="-246063">
              <a:lnSpc>
                <a:spcPct val="80000"/>
              </a:lnSpc>
              <a:buNone/>
            </a:pPr>
            <a:endParaRPr lang="en-US" sz="900" b="1" dirty="0">
              <a:solidFill>
                <a:srgbClr val="008080"/>
              </a:solidFill>
              <a:latin typeface="Courier New" panose="02070309020205020404" pitchFamily="49" charset="0"/>
            </a:endParaRPr>
          </a:p>
          <a:p>
            <a:pPr marL="639763" lvl="1" indent="-246063">
              <a:lnSpc>
                <a:spcPct val="80000"/>
              </a:lnSpc>
              <a:buNone/>
            </a:pPr>
            <a:r>
              <a:rPr lang="en-US" sz="2800" b="1" dirty="0">
                <a:solidFill>
                  <a:srgbClr val="008080"/>
                </a:solidFill>
                <a:latin typeface="Courier New" panose="02070309020205020404" pitchFamily="49" charset="0"/>
              </a:rPr>
              <a:t>	// index       0123456789012345678901</a:t>
            </a:r>
          </a:p>
          <a:p>
            <a:pPr marL="639763" lvl="1" indent="-246063">
              <a:lnSpc>
                <a:spcPct val="80000"/>
              </a:lnSpc>
              <a:buNone/>
            </a:pPr>
            <a:r>
              <a:rPr lang="en-US" sz="2800" dirty="0">
                <a:latin typeface="Courier New" panose="02070309020205020404" pitchFamily="49" charset="0"/>
              </a:rPr>
              <a:t>	String book = "Building Java Programs";</a:t>
            </a:r>
          </a:p>
          <a:p>
            <a:pPr marL="411163" indent="-246063">
              <a:lnSpc>
                <a:spcPct val="80000"/>
              </a:lnSpc>
            </a:pPr>
            <a:r>
              <a:rPr lang="en-US" sz="3600" b="1" dirty="0"/>
              <a:t>How would you extract the word "Java" ?</a:t>
            </a:r>
          </a:p>
        </p:txBody>
      </p:sp>
    </p:spTree>
    <p:custDataLst>
      <p:tags r:id="rId1"/>
    </p:custDataLst>
    <p:extLst>
      <p:ext uri="{BB962C8B-B14F-4D97-AF65-F5344CB8AC3E}">
        <p14:creationId xmlns:p14="http://schemas.microsoft.com/office/powerpoint/2010/main" val="2034174031"/>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9667">
                                            <p:txEl>
                                              <p:pRg st="8" end="8"/>
                                            </p:txEl>
                                          </p:spTgt>
                                        </p:tgtEl>
                                        <p:attrNameLst>
                                          <p:attrName>style.visibility</p:attrName>
                                        </p:attrNameLst>
                                      </p:cBhvr>
                                      <p:to>
                                        <p:strVal val="visible"/>
                                      </p:to>
                                    </p:set>
                                    <p:animEffect transition="in" filter="fade">
                                      <p:cBhvr>
                                        <p:cTn id="7" dur="1000"/>
                                        <p:tgtEl>
                                          <p:spTgt spid="369667">
                                            <p:txEl>
                                              <p:pRg st="8" end="8"/>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9667">
                                            <p:txEl>
                                              <p:pRg st="10" end="10"/>
                                            </p:txEl>
                                          </p:spTgt>
                                        </p:tgtEl>
                                        <p:attrNameLst>
                                          <p:attrName>style.visibility</p:attrName>
                                        </p:attrNameLst>
                                      </p:cBhvr>
                                      <p:to>
                                        <p:strVal val="visible"/>
                                      </p:to>
                                    </p:set>
                                    <p:animEffect transition="in" filter="fade">
                                      <p:cBhvr>
                                        <p:cTn id="10" dur="1000"/>
                                        <p:tgtEl>
                                          <p:spTgt spid="369667">
                                            <p:txEl>
                                              <p:pRg st="10" end="1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9667">
                                            <p:txEl>
                                              <p:pRg st="11" end="11"/>
                                            </p:txEl>
                                          </p:spTgt>
                                        </p:tgtEl>
                                        <p:attrNameLst>
                                          <p:attrName>style.visibility</p:attrName>
                                        </p:attrNameLst>
                                      </p:cBhvr>
                                      <p:to>
                                        <p:strVal val="visible"/>
                                      </p:to>
                                    </p:set>
                                    <p:animEffect transition="in" filter="fade">
                                      <p:cBhvr>
                                        <p:cTn id="13" dur="1000"/>
                                        <p:tgtEl>
                                          <p:spTgt spid="369667">
                                            <p:txEl>
                                              <p:pRg st="11" end="1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69667">
                                            <p:txEl>
                                              <p:pRg st="12" end="12"/>
                                            </p:txEl>
                                          </p:spTgt>
                                        </p:tgtEl>
                                        <p:attrNameLst>
                                          <p:attrName>style.visibility</p:attrName>
                                        </p:attrNameLst>
                                      </p:cBhvr>
                                      <p:to>
                                        <p:strVal val="visible"/>
                                      </p:to>
                                    </p:set>
                                    <p:animEffect transition="in" filter="fade">
                                      <p:cBhvr>
                                        <p:cTn id="18" dur="1000"/>
                                        <p:tgtEl>
                                          <p:spTgt spid="369667">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667" grpId="0" build="p"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2"/>
          <p:cNvSpPr>
            <a:spLocks noGrp="1"/>
          </p:cNvSpPr>
          <p:nvPr>
            <p:ph type="title"/>
          </p:nvPr>
        </p:nvSpPr>
        <p:spPr/>
        <p:txBody>
          <a:bodyPr vert="horz" wrap="square" lIns="0" tIns="45720" rIns="0" bIns="0" numCol="1" rtlCol="0" anchor="b" anchorCtr="0" compatLnSpc="1">
            <a:prstTxWarp prst="textNoShape">
              <a:avLst/>
            </a:prstTxWarp>
            <a:spAutoFit/>
          </a:bodyPr>
          <a:lstStyle/>
          <a:p>
            <a:r>
              <a:rPr lang="en-US"/>
              <a:t>Modifying strings</a:t>
            </a:r>
          </a:p>
        </p:txBody>
      </p:sp>
      <p:sp>
        <p:nvSpPr>
          <p:cNvPr id="535555" name="Rectangle 3"/>
          <p:cNvSpPr>
            <a:spLocks noGrp="1"/>
          </p:cNvSpPr>
          <p:nvPr>
            <p:ph type="body" sz="quarter" idx="10"/>
          </p:nvPr>
        </p:nvSpPr>
        <p:spPr>
          <a:xfrm>
            <a:off x="586390" y="1434369"/>
            <a:ext cx="11018520" cy="5238279"/>
          </a:xfrm>
        </p:spPr>
        <p:txBody>
          <a:bodyPr/>
          <a:lstStyle/>
          <a:p>
            <a:pPr marL="273050" indent="-273050"/>
            <a:r>
              <a:rPr lang="en-US" dirty="0"/>
              <a:t>Methods like </a:t>
            </a:r>
            <a:r>
              <a:rPr lang="en-US" dirty="0">
                <a:latin typeface="Courier New" panose="02070309020205020404" pitchFamily="49" charset="0"/>
              </a:rPr>
              <a:t>substring</a:t>
            </a:r>
            <a:r>
              <a:rPr lang="en-US" dirty="0"/>
              <a:t> and </a:t>
            </a:r>
            <a:r>
              <a:rPr lang="en-US" dirty="0" err="1">
                <a:latin typeface="Courier New" panose="02070309020205020404" pitchFamily="49" charset="0"/>
              </a:rPr>
              <a:t>toLowerCase</a:t>
            </a:r>
            <a:r>
              <a:rPr lang="en-US" dirty="0"/>
              <a:t> build and return a new string, rather than modifying the current string.</a:t>
            </a:r>
          </a:p>
          <a:p>
            <a:pPr marL="639763" lvl="1" indent="-246063">
              <a:buNone/>
            </a:pPr>
            <a:endParaRPr lang="en-US" sz="900" dirty="0">
              <a:latin typeface="Courier New" panose="02070309020205020404" pitchFamily="49" charset="0"/>
            </a:endParaRPr>
          </a:p>
          <a:p>
            <a:pPr marL="639763" lvl="1" indent="-246063">
              <a:lnSpc>
                <a:spcPct val="80000"/>
              </a:lnSpc>
              <a:buNone/>
            </a:pPr>
            <a:r>
              <a:rPr lang="en-US" dirty="0">
                <a:latin typeface="Courier New" panose="02070309020205020404" pitchFamily="49" charset="0"/>
              </a:rPr>
              <a:t>	String s = "</a:t>
            </a:r>
            <a:r>
              <a:rPr lang="en-US" dirty="0" err="1">
                <a:latin typeface="Courier New" panose="02070309020205020404" pitchFamily="49" charset="0"/>
              </a:rPr>
              <a:t>lil</a:t>
            </a:r>
            <a:r>
              <a:rPr lang="en-US" dirty="0">
                <a:latin typeface="Courier New" panose="02070309020205020404" pitchFamily="49" charset="0"/>
              </a:rPr>
              <a:t> bow wow";</a:t>
            </a:r>
          </a:p>
          <a:p>
            <a:pPr marL="639763" lvl="1" indent="-246063">
              <a:lnSpc>
                <a:spcPct val="80000"/>
              </a:lnSpc>
              <a:buNone/>
            </a:pPr>
            <a:r>
              <a:rPr lang="en-US" dirty="0">
                <a:solidFill>
                  <a:srgbClr val="A50021"/>
                </a:solidFill>
                <a:latin typeface="Courier New" panose="02070309020205020404" pitchFamily="49" charset="0"/>
              </a:rPr>
              <a:t>	</a:t>
            </a:r>
            <a:r>
              <a:rPr lang="en-US" dirty="0" err="1">
                <a:solidFill>
                  <a:srgbClr val="A50021"/>
                </a:solidFill>
                <a:latin typeface="Courier New" panose="02070309020205020404" pitchFamily="49" charset="0"/>
              </a:rPr>
              <a:t>s.toUpperCase</a:t>
            </a:r>
            <a:r>
              <a:rPr lang="en-US" dirty="0">
                <a:solidFill>
                  <a:srgbClr val="A50021"/>
                </a:solidFill>
                <a:latin typeface="Courier New" panose="02070309020205020404" pitchFamily="49" charset="0"/>
              </a:rPr>
              <a:t>();</a:t>
            </a:r>
          </a:p>
          <a:p>
            <a:pPr marL="639763" lvl="1" indent="-246063">
              <a:lnSpc>
                <a:spcPct val="80000"/>
              </a:lnSpc>
              <a:buNone/>
            </a:pPr>
            <a:r>
              <a:rPr lang="en-US" dirty="0">
                <a:latin typeface="Courier New" panose="02070309020205020404" pitchFamily="49" charset="0"/>
              </a:rPr>
              <a:t>	</a:t>
            </a:r>
            <a:r>
              <a:rPr lang="en-US" dirty="0" err="1">
                <a:latin typeface="Courier New" panose="02070309020205020404" pitchFamily="49" charset="0"/>
              </a:rPr>
              <a:t>System.out.println</a:t>
            </a:r>
            <a:r>
              <a:rPr lang="en-US" dirty="0">
                <a:latin typeface="Courier New" panose="02070309020205020404" pitchFamily="49" charset="0"/>
              </a:rPr>
              <a:t>(s);   </a:t>
            </a:r>
            <a:r>
              <a:rPr lang="en-US" b="1" dirty="0">
                <a:solidFill>
                  <a:srgbClr val="008080"/>
                </a:solidFill>
                <a:latin typeface="Courier New" panose="02070309020205020404" pitchFamily="49" charset="0"/>
              </a:rPr>
              <a:t>// </a:t>
            </a:r>
            <a:r>
              <a:rPr lang="en-US" b="1" dirty="0" err="1">
                <a:solidFill>
                  <a:srgbClr val="008080"/>
                </a:solidFill>
                <a:latin typeface="Courier New" panose="02070309020205020404" pitchFamily="49" charset="0"/>
              </a:rPr>
              <a:t>lil</a:t>
            </a:r>
            <a:r>
              <a:rPr lang="en-US" b="1" dirty="0">
                <a:solidFill>
                  <a:srgbClr val="008080"/>
                </a:solidFill>
                <a:latin typeface="Courier New" panose="02070309020205020404" pitchFamily="49" charset="0"/>
              </a:rPr>
              <a:t> bow wow</a:t>
            </a:r>
            <a:br>
              <a:rPr lang="en-US" b="1" dirty="0">
                <a:solidFill>
                  <a:srgbClr val="008080"/>
                </a:solidFill>
                <a:latin typeface="Courier New" panose="02070309020205020404" pitchFamily="49" charset="0"/>
              </a:rPr>
            </a:br>
            <a:endParaRPr lang="en-US" b="1" dirty="0">
              <a:solidFill>
                <a:srgbClr val="008080"/>
              </a:solidFill>
              <a:latin typeface="Courier New" panose="02070309020205020404" pitchFamily="49" charset="0"/>
            </a:endParaRPr>
          </a:p>
          <a:p>
            <a:pPr marL="273050" indent="-273050"/>
            <a:r>
              <a:rPr lang="en-US" dirty="0"/>
              <a:t>To modify a variable's value, you must reassign it:</a:t>
            </a:r>
          </a:p>
          <a:p>
            <a:pPr marL="639763" lvl="1" indent="-246063">
              <a:buNone/>
            </a:pPr>
            <a:endParaRPr lang="en-US" sz="900" dirty="0">
              <a:latin typeface="Courier New" panose="02070309020205020404" pitchFamily="49" charset="0"/>
            </a:endParaRPr>
          </a:p>
          <a:p>
            <a:pPr marL="639763" lvl="1" indent="-246063">
              <a:lnSpc>
                <a:spcPct val="80000"/>
              </a:lnSpc>
              <a:buNone/>
            </a:pPr>
            <a:r>
              <a:rPr lang="en-US" dirty="0">
                <a:latin typeface="Courier New" panose="02070309020205020404" pitchFamily="49" charset="0"/>
              </a:rPr>
              <a:t>	String s = "</a:t>
            </a:r>
            <a:r>
              <a:rPr lang="en-US" dirty="0" err="1">
                <a:latin typeface="Courier New" panose="02070309020205020404" pitchFamily="49" charset="0"/>
              </a:rPr>
              <a:t>lil</a:t>
            </a:r>
            <a:r>
              <a:rPr lang="en-US" dirty="0">
                <a:latin typeface="Courier New" panose="02070309020205020404" pitchFamily="49" charset="0"/>
              </a:rPr>
              <a:t> bow wow";</a:t>
            </a:r>
          </a:p>
          <a:p>
            <a:pPr marL="639763" lvl="1" indent="-246063">
              <a:lnSpc>
                <a:spcPct val="80000"/>
              </a:lnSpc>
              <a:buNone/>
            </a:pPr>
            <a:r>
              <a:rPr lang="en-US" b="1" dirty="0">
                <a:solidFill>
                  <a:srgbClr val="003399"/>
                </a:solidFill>
                <a:latin typeface="Courier New" panose="02070309020205020404" pitchFamily="49" charset="0"/>
              </a:rPr>
              <a:t>	s = </a:t>
            </a:r>
            <a:r>
              <a:rPr lang="en-US" dirty="0" err="1">
                <a:solidFill>
                  <a:srgbClr val="003399"/>
                </a:solidFill>
                <a:latin typeface="Courier New" panose="02070309020205020404" pitchFamily="49" charset="0"/>
              </a:rPr>
              <a:t>s.toUpperCase</a:t>
            </a:r>
            <a:r>
              <a:rPr lang="en-US" dirty="0">
                <a:solidFill>
                  <a:srgbClr val="003399"/>
                </a:solidFill>
                <a:latin typeface="Courier New" panose="02070309020205020404" pitchFamily="49" charset="0"/>
              </a:rPr>
              <a:t>();</a:t>
            </a:r>
          </a:p>
          <a:p>
            <a:pPr marL="639763" lvl="1" indent="-246063">
              <a:lnSpc>
                <a:spcPct val="80000"/>
              </a:lnSpc>
              <a:buNone/>
            </a:pPr>
            <a:r>
              <a:rPr lang="en-US" dirty="0">
                <a:latin typeface="Courier New" panose="02070309020205020404" pitchFamily="49" charset="0"/>
              </a:rPr>
              <a:t>	</a:t>
            </a:r>
            <a:r>
              <a:rPr lang="en-US" dirty="0" err="1">
                <a:latin typeface="Courier New" panose="02070309020205020404" pitchFamily="49" charset="0"/>
              </a:rPr>
              <a:t>System.out.println</a:t>
            </a:r>
            <a:r>
              <a:rPr lang="en-US" dirty="0">
                <a:latin typeface="Courier New" panose="02070309020205020404" pitchFamily="49" charset="0"/>
              </a:rPr>
              <a:t>(s);   </a:t>
            </a:r>
            <a:r>
              <a:rPr lang="en-US" b="1" dirty="0">
                <a:solidFill>
                  <a:srgbClr val="008080"/>
                </a:solidFill>
                <a:latin typeface="Courier New" panose="02070309020205020404" pitchFamily="49" charset="0"/>
              </a:rPr>
              <a:t>// LIL BOW WOW</a:t>
            </a:r>
            <a:br>
              <a:rPr lang="en-US" b="1" dirty="0">
                <a:solidFill>
                  <a:srgbClr val="008080"/>
                </a:solidFill>
                <a:latin typeface="Courier New" panose="02070309020205020404" pitchFamily="49" charset="0"/>
              </a:rPr>
            </a:br>
            <a:endParaRPr lang="en-US" b="1" dirty="0">
              <a:solidFill>
                <a:srgbClr val="008080"/>
              </a:solidFill>
              <a:latin typeface="Courier New" panose="02070309020205020404" pitchFamily="49" charset="0"/>
            </a:endParaRPr>
          </a:p>
          <a:p>
            <a:pPr marL="273050" indent="-273050"/>
            <a:r>
              <a:rPr lang="en-US" dirty="0"/>
              <a:t>An object that can never be modified after creation is called an </a:t>
            </a:r>
            <a:r>
              <a:rPr lang="en-US" i="1" dirty="0"/>
              <a:t>immutable </a:t>
            </a:r>
            <a:r>
              <a:rPr lang="en-US" dirty="0"/>
              <a:t>object. Strings are immutable.</a:t>
            </a:r>
            <a:endParaRPr lang="en-US" b="1" dirty="0">
              <a:solidFill>
                <a:srgbClr val="008080"/>
              </a:solidFill>
              <a:latin typeface="Courier New" panose="02070309020205020404" pitchFamily="49" charset="0"/>
            </a:endParaRPr>
          </a:p>
        </p:txBody>
      </p:sp>
    </p:spTree>
    <p:custDataLst>
      <p:tags r:id="rId1"/>
    </p:custDataLst>
    <p:extLst>
      <p:ext uri="{BB962C8B-B14F-4D97-AF65-F5344CB8AC3E}">
        <p14:creationId xmlns:p14="http://schemas.microsoft.com/office/powerpoint/2010/main" val="2917708443"/>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50" name="Rectangle 2"/>
          <p:cNvSpPr>
            <a:spLocks noGrp="1"/>
          </p:cNvSpPr>
          <p:nvPr>
            <p:ph type="title"/>
          </p:nvPr>
        </p:nvSpPr>
        <p:spPr>
          <a:xfrm>
            <a:off x="263281" y="411034"/>
            <a:ext cx="11343502" cy="600164"/>
          </a:xfrm>
        </p:spPr>
        <p:txBody>
          <a:bodyPr vert="horz" wrap="square" lIns="0" tIns="45720" rIns="0" bIns="0" numCol="1" rtlCol="0" anchor="b" anchorCtr="0" compatLnSpc="1">
            <a:prstTxWarp prst="textNoShape">
              <a:avLst/>
            </a:prstTxWarp>
            <a:spAutoFit/>
          </a:bodyPr>
          <a:lstStyle/>
          <a:p>
            <a:r>
              <a:rPr lang="en-US" dirty="0">
                <a:latin typeface="Courier New" panose="02070309020205020404" pitchFamily="49" charset="0"/>
              </a:rPr>
              <a:t>String</a:t>
            </a:r>
            <a:r>
              <a:rPr lang="en-US" dirty="0"/>
              <a:t> test methods</a:t>
            </a:r>
          </a:p>
        </p:txBody>
      </p:sp>
      <p:sp>
        <p:nvSpPr>
          <p:cNvPr id="667651" name="Rectangle 3"/>
          <p:cNvSpPr>
            <a:spLocks noGrp="1"/>
          </p:cNvSpPr>
          <p:nvPr>
            <p:ph type="body" sz="quarter" idx="10"/>
          </p:nvPr>
        </p:nvSpPr>
        <p:spPr/>
        <p:txBody>
          <a:bodyPr/>
          <a:lstStyle/>
          <a:p>
            <a:pPr marL="639763" lvl="1" indent="-246063"/>
            <a:endParaRPr lang="en-US" dirty="0"/>
          </a:p>
          <a:p>
            <a:pPr marL="639763" lvl="1" indent="-246063"/>
            <a:endParaRPr lang="en-US" dirty="0"/>
          </a:p>
          <a:p>
            <a:pPr marL="639763" lvl="1" indent="-246063"/>
            <a:endParaRPr lang="en-US" dirty="0"/>
          </a:p>
          <a:p>
            <a:pPr marL="639763" lvl="1" indent="-246063"/>
            <a:endParaRPr lang="en-US" dirty="0"/>
          </a:p>
          <a:p>
            <a:pPr marL="639763" lvl="1" indent="-246063"/>
            <a:endParaRPr lang="en-US" dirty="0"/>
          </a:p>
          <a:p>
            <a:pPr marL="639763" lvl="1" indent="-246063"/>
            <a:endParaRPr lang="en-US" dirty="0"/>
          </a:p>
          <a:p>
            <a:pPr marL="639763" lvl="1" indent="-246063"/>
            <a:endParaRPr lang="en-US" dirty="0"/>
          </a:p>
        </p:txBody>
      </p:sp>
      <p:graphicFrame>
        <p:nvGraphicFramePr>
          <p:cNvPr id="667652" name="Group 4"/>
          <p:cNvGraphicFramePr>
            <a:graphicFrameLocks noGrp="1"/>
          </p:cNvGraphicFramePr>
          <p:nvPr>
            <p:extLst>
              <p:ext uri="{D42A27DB-BD31-4B8C-83A1-F6EECF244321}">
                <p14:modId xmlns:p14="http://schemas.microsoft.com/office/powerpoint/2010/main" val="3822781213"/>
              </p:ext>
            </p:extLst>
          </p:nvPr>
        </p:nvGraphicFramePr>
        <p:xfrm>
          <a:off x="432487" y="1219202"/>
          <a:ext cx="11343502" cy="4706112"/>
        </p:xfrm>
        <a:graphic>
          <a:graphicData uri="http://schemas.openxmlformats.org/drawingml/2006/table">
            <a:tbl>
              <a:tblPr/>
              <a:tblGrid>
                <a:gridCol w="5352288">
                  <a:extLst>
                    <a:ext uri="{9D8B030D-6E8A-4147-A177-3AD203B41FA5}">
                      <a16:colId xmlns:a16="http://schemas.microsoft.com/office/drawing/2014/main" val="3416845526"/>
                    </a:ext>
                  </a:extLst>
                </a:gridCol>
                <a:gridCol w="5991214">
                  <a:extLst>
                    <a:ext uri="{9D8B030D-6E8A-4147-A177-3AD203B41FA5}">
                      <a16:colId xmlns:a16="http://schemas.microsoft.com/office/drawing/2014/main" val="463184540"/>
                    </a:ext>
                  </a:extLst>
                </a:gridCol>
              </a:tblGrid>
              <a:tr h="411163">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800" b="1" i="0" u="none" strike="noStrike" cap="none" normalizeH="0" baseline="0" dirty="0">
                          <a:ln>
                            <a:noFill/>
                          </a:ln>
                          <a:solidFill>
                            <a:schemeClr val="tx1"/>
                          </a:solidFill>
                          <a:effectLst/>
                          <a:latin typeface="Tahoma" panose="020B0604030504040204" pitchFamily="34" charset="0"/>
                          <a:cs typeface="Times New Roman" panose="02020603050405020304" pitchFamily="18" charset="0"/>
                        </a:rPr>
                        <a:t>Method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800" b="1" i="0" u="none" strike="noStrike" cap="none" normalizeH="0" baseline="0">
                          <a:ln>
                            <a:noFill/>
                          </a:ln>
                          <a:solidFill>
                            <a:schemeClr val="tx1"/>
                          </a:solidFill>
                          <a:effectLst/>
                          <a:latin typeface="Tahoma" panose="020B0604030504040204" pitchFamily="34" charset="0"/>
                          <a:cs typeface="Times New Roman" panose="02020603050405020304" pitchFamily="18" charset="0"/>
                        </a:rPr>
                        <a:t>Description</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059897933"/>
                  </a:ext>
                </a:extLst>
              </a:tr>
              <a:tr h="411163">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4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str1.equals(</a:t>
                      </a:r>
                      <a:r>
                        <a:rPr kumimoji="0" lang="en-US" sz="2400" b="1" i="0" u="none" strike="noStrike" cap="none" normalizeH="0" baseline="0" dirty="0">
                          <a:ln>
                            <a:noFill/>
                          </a:ln>
                          <a:solidFill>
                            <a:schemeClr val="tx1"/>
                          </a:solidFill>
                          <a:effectLst/>
                          <a:latin typeface="Tahoma" panose="020B0604030504040204" pitchFamily="34" charset="0"/>
                          <a:cs typeface="Times New Roman" panose="02020603050405020304" pitchFamily="18" charset="0"/>
                        </a:rPr>
                        <a:t>str2</a:t>
                      </a:r>
                      <a:r>
                        <a:rPr kumimoji="0" lang="en-US" sz="24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400" b="0" i="0" u="none" strike="noStrike" cap="none" normalizeH="0" baseline="0">
                          <a:ln>
                            <a:noFill/>
                          </a:ln>
                          <a:solidFill>
                            <a:schemeClr val="tx1"/>
                          </a:solidFill>
                          <a:effectLst/>
                          <a:latin typeface="Tahoma" panose="020B0604030504040204" pitchFamily="34" charset="0"/>
                          <a:cs typeface="Times New Roman" panose="02020603050405020304" pitchFamily="18" charset="0"/>
                        </a:rPr>
                        <a:t>whether two strings contain the same characters</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236403889"/>
                  </a:ext>
                </a:extLst>
              </a:tr>
              <a:tr h="411163">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4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str1.</a:t>
                      </a:r>
                    </a:p>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400" b="0" i="0" u="none" strike="noStrike" cap="none" normalizeH="0" baseline="0" dirty="0" err="1">
                          <a:ln>
                            <a:noFill/>
                          </a:ln>
                          <a:solidFill>
                            <a:schemeClr val="tx1"/>
                          </a:solidFill>
                          <a:effectLst/>
                          <a:latin typeface="Courier New" panose="02070309020205020404" pitchFamily="49" charset="0"/>
                          <a:cs typeface="Times New Roman" panose="02020603050405020304" pitchFamily="18" charset="0"/>
                        </a:rPr>
                        <a:t>equalsIgnoreCase</a:t>
                      </a:r>
                      <a:r>
                        <a:rPr kumimoji="0" lang="en-US" sz="24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a:t>
                      </a:r>
                      <a:r>
                        <a:rPr kumimoji="0" lang="en-US" sz="2400" b="1" i="0" u="none" strike="noStrike" cap="none" normalizeH="0" baseline="0" dirty="0">
                          <a:ln>
                            <a:noFill/>
                          </a:ln>
                          <a:solidFill>
                            <a:schemeClr val="tx1"/>
                          </a:solidFill>
                          <a:effectLst/>
                          <a:latin typeface="Tahoma" panose="020B0604030504040204" pitchFamily="34" charset="0"/>
                          <a:cs typeface="Times New Roman" panose="02020603050405020304" pitchFamily="18" charset="0"/>
                        </a:rPr>
                        <a:t>str2</a:t>
                      </a:r>
                      <a:r>
                        <a:rPr kumimoji="0" lang="en-US" sz="24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400" b="0" i="0" u="none" strike="noStrike" cap="none" normalizeH="0" baseline="0">
                          <a:ln>
                            <a:noFill/>
                          </a:ln>
                          <a:solidFill>
                            <a:schemeClr val="tx1"/>
                          </a:solidFill>
                          <a:effectLst/>
                          <a:latin typeface="Tahoma" panose="020B0604030504040204" pitchFamily="34" charset="0"/>
                          <a:cs typeface="Times New Roman" panose="02020603050405020304" pitchFamily="18" charset="0"/>
                        </a:rPr>
                        <a:t>whether two strings contain the same characters, ignoring upper vs. lower case</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216055335"/>
                  </a:ext>
                </a:extLst>
              </a:tr>
              <a:tr h="409575">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4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str1.startsWith(</a:t>
                      </a:r>
                      <a:r>
                        <a:rPr kumimoji="0" lang="en-US" sz="2400" b="1" i="0" u="none" strike="noStrike" cap="none" normalizeH="0" baseline="0" dirty="0">
                          <a:ln>
                            <a:noFill/>
                          </a:ln>
                          <a:solidFill>
                            <a:schemeClr val="tx1"/>
                          </a:solidFill>
                          <a:effectLst/>
                          <a:latin typeface="Tahoma" panose="020B0604030504040204" pitchFamily="34" charset="0"/>
                          <a:cs typeface="Times New Roman" panose="02020603050405020304" pitchFamily="18" charset="0"/>
                        </a:rPr>
                        <a:t>str2</a:t>
                      </a:r>
                      <a:r>
                        <a:rPr kumimoji="0" lang="en-US" sz="24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400" b="0" i="0" u="none" strike="noStrike" cap="none" normalizeH="0" baseline="0" dirty="0">
                          <a:ln>
                            <a:noFill/>
                          </a:ln>
                          <a:solidFill>
                            <a:schemeClr val="tx1"/>
                          </a:solidFill>
                          <a:effectLst/>
                          <a:latin typeface="Tahoma" panose="020B0604030504040204" pitchFamily="34" charset="0"/>
                          <a:cs typeface="Times New Roman" panose="02020603050405020304" pitchFamily="18" charset="0"/>
                        </a:rPr>
                        <a:t>whether str1 contains str2's characters at start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578910826"/>
                  </a:ext>
                </a:extLst>
              </a:tr>
              <a:tr h="409575">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4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str1.endsWith(</a:t>
                      </a:r>
                      <a:r>
                        <a:rPr kumimoji="0" lang="en-US" sz="2400" b="1" i="0" u="none" strike="noStrike" cap="none" normalizeH="0" baseline="0" dirty="0">
                          <a:ln>
                            <a:noFill/>
                          </a:ln>
                          <a:solidFill>
                            <a:schemeClr val="tx1"/>
                          </a:solidFill>
                          <a:effectLst/>
                          <a:latin typeface="Tahoma" panose="020B0604030504040204" pitchFamily="34" charset="0"/>
                          <a:cs typeface="Times New Roman" panose="02020603050405020304" pitchFamily="18" charset="0"/>
                        </a:rPr>
                        <a:t>str2</a:t>
                      </a:r>
                      <a:r>
                        <a:rPr kumimoji="0" lang="en-US" sz="24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400" b="0" i="0" u="none" strike="noStrike" cap="none" normalizeH="0" baseline="0" dirty="0">
                          <a:ln>
                            <a:noFill/>
                          </a:ln>
                          <a:solidFill>
                            <a:schemeClr val="tx1"/>
                          </a:solidFill>
                          <a:effectLst/>
                          <a:latin typeface="Tahoma" panose="020B0604030504040204" pitchFamily="34" charset="0"/>
                          <a:cs typeface="Times New Roman" panose="02020603050405020304" pitchFamily="18" charset="0"/>
                        </a:rPr>
                        <a:t>whether str1 contains str2's characters at end</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96276864"/>
                  </a:ext>
                </a:extLst>
              </a:tr>
              <a:tr h="409575">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4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str1.contains(</a:t>
                      </a:r>
                      <a:r>
                        <a:rPr kumimoji="0" lang="en-US" sz="2400" b="1" i="0" u="none" strike="noStrike" cap="none" normalizeH="0" baseline="0" dirty="0">
                          <a:ln>
                            <a:noFill/>
                          </a:ln>
                          <a:solidFill>
                            <a:schemeClr val="tx1"/>
                          </a:solidFill>
                          <a:effectLst/>
                          <a:latin typeface="Tahoma" panose="020B0604030504040204" pitchFamily="34" charset="0"/>
                          <a:cs typeface="Times New Roman" panose="02020603050405020304" pitchFamily="18" charset="0"/>
                        </a:rPr>
                        <a:t>str2</a:t>
                      </a:r>
                      <a:r>
                        <a:rPr kumimoji="0" lang="en-US" sz="24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400" b="0" i="0" u="none" strike="noStrike" cap="none" normalizeH="0" baseline="0" dirty="0">
                          <a:ln>
                            <a:noFill/>
                          </a:ln>
                          <a:solidFill>
                            <a:schemeClr val="tx1"/>
                          </a:solidFill>
                          <a:effectLst/>
                          <a:latin typeface="Tahoma" panose="020B0604030504040204" pitchFamily="34" charset="0"/>
                          <a:cs typeface="Times New Roman" panose="02020603050405020304" pitchFamily="18" charset="0"/>
                        </a:rPr>
                        <a:t>whether str1 contains str2’s characters anywhere</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692546170"/>
                  </a:ext>
                </a:extLst>
              </a:tr>
            </a:tbl>
          </a:graphicData>
        </a:graphic>
      </p:graphicFrame>
    </p:spTree>
    <p:custDataLst>
      <p:tags r:id="rId1"/>
    </p:custDataLst>
    <p:extLst>
      <p:ext uri="{BB962C8B-B14F-4D97-AF65-F5344CB8AC3E}">
        <p14:creationId xmlns:p14="http://schemas.microsoft.com/office/powerpoint/2010/main" val="2683553369"/>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p:cNvSpPr>
          <p:nvPr>
            <p:ph type="title"/>
          </p:nvPr>
        </p:nvSpPr>
        <p:spPr/>
        <p:txBody>
          <a:bodyPr vert="horz" wrap="square" lIns="0" tIns="45720" rIns="0" bIns="0" numCol="1" rtlCol="0" anchor="b" anchorCtr="0" compatLnSpc="1">
            <a:prstTxWarp prst="textNoShape">
              <a:avLst/>
            </a:prstTxWarp>
            <a:spAutoFit/>
          </a:bodyPr>
          <a:lstStyle/>
          <a:p>
            <a:r>
              <a:rPr lang="en-US"/>
              <a:t>Indexes</a:t>
            </a:r>
          </a:p>
        </p:txBody>
      </p:sp>
      <p:sp>
        <p:nvSpPr>
          <p:cNvPr id="529411" name="Rectangle 3"/>
          <p:cNvSpPr>
            <a:spLocks noGrp="1"/>
          </p:cNvSpPr>
          <p:nvPr>
            <p:ph type="body" sz="quarter" idx="10"/>
          </p:nvPr>
        </p:nvSpPr>
        <p:spPr/>
        <p:txBody>
          <a:bodyPr/>
          <a:lstStyle/>
          <a:p>
            <a:pPr marL="342900" indent="-342900"/>
            <a:r>
              <a:rPr lang="en-US" dirty="0"/>
              <a:t>Characters of a string are numbered with 0-based </a:t>
            </a:r>
            <a:r>
              <a:rPr lang="en-US" i="1" dirty="0"/>
              <a:t>indexes</a:t>
            </a:r>
            <a:r>
              <a:rPr lang="en-US" dirty="0"/>
              <a:t>:</a:t>
            </a:r>
          </a:p>
          <a:p>
            <a:pPr marL="742950" lvl="1" indent="-285750">
              <a:buNone/>
            </a:pPr>
            <a:endParaRPr lang="en-US" sz="900" dirty="0">
              <a:latin typeface="Courier New" panose="02070309020205020404" pitchFamily="49" charset="0"/>
            </a:endParaRPr>
          </a:p>
          <a:p>
            <a:pPr marL="742950" lvl="1" indent="-285750">
              <a:buNone/>
            </a:pPr>
            <a:r>
              <a:rPr lang="en-US" dirty="0">
                <a:latin typeface="Courier New" panose="02070309020205020404" pitchFamily="49" charset="0"/>
              </a:rPr>
              <a:t>	String name = “A. </a:t>
            </a:r>
            <a:r>
              <a:rPr lang="en-US" dirty="0" err="1">
                <a:latin typeface="Courier New" panose="02070309020205020404" pitchFamily="49" charset="0"/>
              </a:rPr>
              <a:t>Turring</a:t>
            </a:r>
            <a:r>
              <a:rPr lang="en-US" dirty="0">
                <a:latin typeface="Courier New" panose="02070309020205020404" pitchFamily="49" charset="0"/>
              </a:rPr>
              <a:t>";</a:t>
            </a:r>
          </a:p>
          <a:p>
            <a:pPr marL="742950" lvl="1" indent="-285750"/>
            <a:endParaRPr lang="en-US" dirty="0">
              <a:latin typeface="Courier New" panose="02070309020205020404" pitchFamily="49" charset="0"/>
            </a:endParaRPr>
          </a:p>
          <a:p>
            <a:pPr marL="742950" lvl="1" indent="-285750"/>
            <a:endParaRPr lang="en-US" dirty="0">
              <a:latin typeface="Courier New" panose="02070309020205020404" pitchFamily="49" charset="0"/>
            </a:endParaRPr>
          </a:p>
          <a:p>
            <a:pPr marL="742950" lvl="1" indent="-285750"/>
            <a:endParaRPr lang="en-US" dirty="0"/>
          </a:p>
          <a:p>
            <a:pPr marL="742950" lvl="1" indent="-285750"/>
            <a:endParaRPr lang="en-US" dirty="0"/>
          </a:p>
          <a:p>
            <a:pPr marL="742950" lvl="1" indent="-285750"/>
            <a:r>
              <a:rPr lang="en-US" dirty="0"/>
              <a:t>First character's index : 0</a:t>
            </a:r>
          </a:p>
          <a:p>
            <a:pPr marL="742950" lvl="1" indent="-285750"/>
            <a:r>
              <a:rPr lang="en-US" dirty="0"/>
              <a:t>Last character's index : 1 less than the string's length</a:t>
            </a:r>
          </a:p>
          <a:p>
            <a:pPr marL="742950" lvl="1" indent="-285750"/>
            <a:endParaRPr lang="en-US" dirty="0"/>
          </a:p>
          <a:p>
            <a:pPr marL="742950" lvl="1" indent="-285750"/>
            <a:r>
              <a:rPr lang="en-US" dirty="0"/>
              <a:t>The individual characters are values of type </a:t>
            </a:r>
            <a:r>
              <a:rPr lang="en-US" dirty="0">
                <a:latin typeface="Courier New" panose="02070309020205020404" pitchFamily="49" charset="0"/>
              </a:rPr>
              <a:t>char</a:t>
            </a:r>
            <a:r>
              <a:rPr lang="en-US" dirty="0"/>
              <a:t> (seen later)</a:t>
            </a:r>
          </a:p>
        </p:txBody>
      </p:sp>
      <p:graphicFrame>
        <p:nvGraphicFramePr>
          <p:cNvPr id="529412" name="Group 4"/>
          <p:cNvGraphicFramePr>
            <a:graphicFrameLocks noGrp="1"/>
          </p:cNvGraphicFramePr>
          <p:nvPr>
            <p:extLst>
              <p:ext uri="{D42A27DB-BD31-4B8C-83A1-F6EECF244321}">
                <p14:modId xmlns:p14="http://schemas.microsoft.com/office/powerpoint/2010/main" val="3389674804"/>
              </p:ext>
            </p:extLst>
          </p:nvPr>
        </p:nvGraphicFramePr>
        <p:xfrm>
          <a:off x="1005702" y="2718189"/>
          <a:ext cx="7260971" cy="830263"/>
        </p:xfrm>
        <a:graphic>
          <a:graphicData uri="http://schemas.openxmlformats.org/drawingml/2006/table">
            <a:tbl>
              <a:tblPr/>
              <a:tblGrid>
                <a:gridCol w="1306321">
                  <a:extLst>
                    <a:ext uri="{9D8B030D-6E8A-4147-A177-3AD203B41FA5}">
                      <a16:colId xmlns:a16="http://schemas.microsoft.com/office/drawing/2014/main" val="2368376836"/>
                    </a:ext>
                  </a:extLst>
                </a:gridCol>
                <a:gridCol w="461797">
                  <a:extLst>
                    <a:ext uri="{9D8B030D-6E8A-4147-A177-3AD203B41FA5}">
                      <a16:colId xmlns:a16="http://schemas.microsoft.com/office/drawing/2014/main" val="287532628"/>
                    </a:ext>
                  </a:extLst>
                </a:gridCol>
                <a:gridCol w="611820">
                  <a:extLst>
                    <a:ext uri="{9D8B030D-6E8A-4147-A177-3AD203B41FA5}">
                      <a16:colId xmlns:a16="http://schemas.microsoft.com/office/drawing/2014/main" val="1615938063"/>
                    </a:ext>
                  </a:extLst>
                </a:gridCol>
                <a:gridCol w="608814">
                  <a:extLst>
                    <a:ext uri="{9D8B030D-6E8A-4147-A177-3AD203B41FA5}">
                      <a16:colId xmlns:a16="http://schemas.microsoft.com/office/drawing/2014/main" val="3860112193"/>
                    </a:ext>
                  </a:extLst>
                </a:gridCol>
                <a:gridCol w="610317">
                  <a:extLst>
                    <a:ext uri="{9D8B030D-6E8A-4147-A177-3AD203B41FA5}">
                      <a16:colId xmlns:a16="http://schemas.microsoft.com/office/drawing/2014/main" val="922265540"/>
                    </a:ext>
                  </a:extLst>
                </a:gridCol>
                <a:gridCol w="610317">
                  <a:extLst>
                    <a:ext uri="{9D8B030D-6E8A-4147-A177-3AD203B41FA5}">
                      <a16:colId xmlns:a16="http://schemas.microsoft.com/office/drawing/2014/main" val="2673966767"/>
                    </a:ext>
                  </a:extLst>
                </a:gridCol>
                <a:gridCol w="610317">
                  <a:extLst>
                    <a:ext uri="{9D8B030D-6E8A-4147-A177-3AD203B41FA5}">
                      <a16:colId xmlns:a16="http://schemas.microsoft.com/office/drawing/2014/main" val="829105845"/>
                    </a:ext>
                  </a:extLst>
                </a:gridCol>
                <a:gridCol w="610317">
                  <a:extLst>
                    <a:ext uri="{9D8B030D-6E8A-4147-A177-3AD203B41FA5}">
                      <a16:colId xmlns:a16="http://schemas.microsoft.com/office/drawing/2014/main" val="4294360778"/>
                    </a:ext>
                  </a:extLst>
                </a:gridCol>
                <a:gridCol w="610317">
                  <a:extLst>
                    <a:ext uri="{9D8B030D-6E8A-4147-A177-3AD203B41FA5}">
                      <a16:colId xmlns:a16="http://schemas.microsoft.com/office/drawing/2014/main" val="1198190837"/>
                    </a:ext>
                  </a:extLst>
                </a:gridCol>
                <a:gridCol w="610317">
                  <a:extLst>
                    <a:ext uri="{9D8B030D-6E8A-4147-A177-3AD203B41FA5}">
                      <a16:colId xmlns:a16="http://schemas.microsoft.com/office/drawing/2014/main" val="3716535205"/>
                    </a:ext>
                  </a:extLst>
                </a:gridCol>
                <a:gridCol w="610317">
                  <a:extLst>
                    <a:ext uri="{9D8B030D-6E8A-4147-A177-3AD203B41FA5}">
                      <a16:colId xmlns:a16="http://schemas.microsoft.com/office/drawing/2014/main" val="3641939542"/>
                    </a:ext>
                  </a:extLst>
                </a:gridCol>
              </a:tblGrid>
              <a:tr h="411163">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a:ln>
                            <a:noFill/>
                          </a:ln>
                          <a:solidFill>
                            <a:srgbClr val="808080"/>
                          </a:solidFill>
                          <a:effectLst/>
                          <a:latin typeface="Tahoma" panose="020B0604030504040204" pitchFamily="34" charset="0"/>
                          <a:cs typeface="Times New Roman" panose="02020603050405020304" pitchFamily="18" charset="0"/>
                        </a:rPr>
                        <a:t>index</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a:ln>
                            <a:noFill/>
                          </a:ln>
                          <a:solidFill>
                            <a:srgbClr val="808080"/>
                          </a:solidFill>
                          <a:effectLst/>
                          <a:latin typeface="Tahoma" panose="020B0604030504040204" pitchFamily="34" charset="0"/>
                          <a:cs typeface="Times New Roman" panose="02020603050405020304" pitchFamily="18"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a:ln>
                            <a:noFill/>
                          </a:ln>
                          <a:solidFill>
                            <a:srgbClr val="808080"/>
                          </a:solidFill>
                          <a:effectLst/>
                          <a:latin typeface="Tahoma" panose="020B0604030504040204" pitchFamily="34" charset="0"/>
                          <a:cs typeface="Times New Roman" panose="02020603050405020304" pitchFamily="18"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a:ln>
                            <a:noFill/>
                          </a:ln>
                          <a:solidFill>
                            <a:srgbClr val="808080"/>
                          </a:solidFill>
                          <a:effectLst/>
                          <a:latin typeface="Tahoma" panose="020B0604030504040204" pitchFamily="34" charset="0"/>
                          <a:cs typeface="Times New Roman" panose="02020603050405020304" pitchFamily="18" charset="0"/>
                        </a:rPr>
                        <a:t>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a:ln>
                            <a:noFill/>
                          </a:ln>
                          <a:solidFill>
                            <a:srgbClr val="808080"/>
                          </a:solidFill>
                          <a:effectLst/>
                          <a:latin typeface="Tahoma" panose="020B0604030504040204" pitchFamily="34" charset="0"/>
                          <a:cs typeface="Times New Roman" panose="02020603050405020304" pitchFamily="18" charset="0"/>
                        </a:rPr>
                        <a:t>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a:ln>
                            <a:noFill/>
                          </a:ln>
                          <a:solidFill>
                            <a:srgbClr val="808080"/>
                          </a:solidFill>
                          <a:effectLst/>
                          <a:latin typeface="Tahoma" panose="020B0604030504040204" pitchFamily="34" charset="0"/>
                          <a:cs typeface="Times New Roman" panose="02020603050405020304" pitchFamily="18" charset="0"/>
                        </a:rPr>
                        <a:t>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a:ln>
                            <a:noFill/>
                          </a:ln>
                          <a:solidFill>
                            <a:srgbClr val="808080"/>
                          </a:solidFill>
                          <a:effectLst/>
                          <a:latin typeface="Tahoma" panose="020B0604030504040204" pitchFamily="34" charset="0"/>
                          <a:cs typeface="Times New Roman" panose="02020603050405020304" pitchFamily="18" charset="0"/>
                        </a:rPr>
                        <a:t>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a:ln>
                            <a:noFill/>
                          </a:ln>
                          <a:solidFill>
                            <a:srgbClr val="808080"/>
                          </a:solidFill>
                          <a:effectLst/>
                          <a:latin typeface="Tahoma" panose="020B0604030504040204" pitchFamily="34" charset="0"/>
                          <a:cs typeface="Times New Roman" panose="02020603050405020304" pitchFamily="18" charset="0"/>
                        </a:rPr>
                        <a:t>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dirty="0">
                          <a:ln>
                            <a:noFill/>
                          </a:ln>
                          <a:solidFill>
                            <a:srgbClr val="808080"/>
                          </a:solidFill>
                          <a:effectLst/>
                          <a:latin typeface="Tahoma" panose="020B0604030504040204" pitchFamily="34" charset="0"/>
                          <a:cs typeface="Times New Roman" panose="02020603050405020304" pitchFamily="18" charset="0"/>
                        </a:rPr>
                        <a:t>7</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dirty="0">
                          <a:ln>
                            <a:noFill/>
                          </a:ln>
                          <a:solidFill>
                            <a:srgbClr val="808080"/>
                          </a:solidFill>
                          <a:effectLst/>
                          <a:latin typeface="Tahoma" panose="020B0604030504040204" pitchFamily="34" charset="0"/>
                          <a:cs typeface="Times New Roman" panose="02020603050405020304" pitchFamily="18" charset="0"/>
                        </a:rPr>
                        <a:t>8</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dirty="0">
                          <a:ln>
                            <a:noFill/>
                          </a:ln>
                          <a:solidFill>
                            <a:srgbClr val="808080"/>
                          </a:solidFill>
                          <a:effectLst/>
                          <a:latin typeface="Tahoma" panose="020B0604030504040204" pitchFamily="34" charset="0"/>
                          <a:cs typeface="Times New Roman" panose="02020603050405020304" pitchFamily="18" charset="0"/>
                        </a:rPr>
                        <a:t>9</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027821850"/>
                  </a:ext>
                </a:extLst>
              </a:tr>
              <a:tr h="419100">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dirty="0">
                          <a:ln>
                            <a:noFill/>
                          </a:ln>
                          <a:solidFill>
                            <a:schemeClr val="tx1"/>
                          </a:solidFill>
                          <a:effectLst/>
                          <a:latin typeface="Tahoma" panose="020B0604030504040204" pitchFamily="34" charset="0"/>
                          <a:cs typeface="Times New Roman" panose="02020603050405020304" pitchFamily="18" charset="0"/>
                        </a:rPr>
                        <a:t>character</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A</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 </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u</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r</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r</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Tahoma" panose="020B0604030504040204" pitchFamily="34" charset="0"/>
                        </a:defRPr>
                      </a:lvl1pPr>
                      <a:lvl2pPr marL="742950" indent="-285750" algn="l">
                        <a:spcBef>
                          <a:spcPct val="20000"/>
                        </a:spcBef>
                        <a:defRPr sz="2000">
                          <a:solidFill>
                            <a:schemeClr val="tx1"/>
                          </a:solidFill>
                          <a:latin typeface="Tahoma" panose="020B0604030504040204" pitchFamily="34" charset="0"/>
                        </a:defRPr>
                      </a:lvl2pPr>
                      <a:lvl3pPr marL="1143000" indent="-228600" algn="l">
                        <a:spcBef>
                          <a:spcPct val="20000"/>
                        </a:spcBef>
                        <a:defRPr>
                          <a:solidFill>
                            <a:schemeClr val="tx1"/>
                          </a:solidFill>
                          <a:latin typeface="Tahoma" panose="020B0604030504040204" pitchFamily="34" charset="0"/>
                        </a:defRPr>
                      </a:lvl3pPr>
                      <a:lvl4pPr marL="1600200" indent="-228600" algn="l">
                        <a:spcBef>
                          <a:spcPct val="20000"/>
                        </a:spcBef>
                        <a:defRPr sz="1600">
                          <a:solidFill>
                            <a:schemeClr val="tx1"/>
                          </a:solidFill>
                          <a:latin typeface="Tahoma" panose="020B0604030504040204" pitchFamily="34" charset="0"/>
                        </a:defRPr>
                      </a:lvl4pPr>
                      <a:lvl5pPr marL="2057400" indent="-228600" algn="l">
                        <a:spcBef>
                          <a:spcPct val="20000"/>
                        </a:spcBef>
                        <a:defRPr sz="1600">
                          <a:solidFill>
                            <a:schemeClr val="tx1"/>
                          </a:solidFill>
                          <a:latin typeface="Tahoma" panose="020B0604030504040204" pitchFamily="34" charset="0"/>
                        </a:defRPr>
                      </a:lvl5pPr>
                      <a:lvl6pPr marL="2514600" indent="-228600" fontAlgn="base">
                        <a:spcBef>
                          <a:spcPct val="20000"/>
                        </a:spcBef>
                        <a:spcAft>
                          <a:spcPct val="0"/>
                        </a:spcAft>
                        <a:defRPr sz="1600">
                          <a:solidFill>
                            <a:schemeClr val="tx1"/>
                          </a:solidFill>
                          <a:latin typeface="Tahoma" panose="020B0604030504040204" pitchFamily="34" charset="0"/>
                        </a:defRPr>
                      </a:lvl6pPr>
                      <a:lvl7pPr marL="2971800" indent="-228600" fontAlgn="base">
                        <a:spcBef>
                          <a:spcPct val="20000"/>
                        </a:spcBef>
                        <a:spcAft>
                          <a:spcPct val="0"/>
                        </a:spcAft>
                        <a:defRPr sz="1600">
                          <a:solidFill>
                            <a:schemeClr val="tx1"/>
                          </a:solidFill>
                          <a:latin typeface="Tahoma" panose="020B0604030504040204" pitchFamily="34" charset="0"/>
                        </a:defRPr>
                      </a:lvl7pPr>
                      <a:lvl8pPr marL="3429000" indent="-228600" fontAlgn="base">
                        <a:spcBef>
                          <a:spcPct val="20000"/>
                        </a:spcBef>
                        <a:spcAft>
                          <a:spcPct val="0"/>
                        </a:spcAft>
                        <a:defRPr sz="1600">
                          <a:solidFill>
                            <a:schemeClr val="tx1"/>
                          </a:solidFill>
                          <a:latin typeface="Tahoma" panose="020B0604030504040204" pitchFamily="34" charset="0"/>
                        </a:defRPr>
                      </a:lvl8pPr>
                      <a:lvl9pPr marL="3886200" indent="-228600" fontAlgn="base">
                        <a:spcBef>
                          <a:spcPct val="20000"/>
                        </a:spcBef>
                        <a:spcAft>
                          <a:spcPct val="0"/>
                        </a:spcAft>
                        <a:defRPr sz="16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dirty="0" err="1">
                          <a:ln>
                            <a:noFill/>
                          </a:ln>
                          <a:solidFill>
                            <a:schemeClr val="tx1"/>
                          </a:solidFill>
                          <a:effectLst/>
                          <a:latin typeface="Courier New" panose="02070309020205020404" pitchFamily="49" charset="0"/>
                          <a:cs typeface="Times New Roman" panose="02020603050405020304" pitchFamily="18" charset="0"/>
                        </a:rPr>
                        <a:t>i</a:t>
                      </a:r>
                      <a:endParaRPr kumimoji="0" lang="en-US" sz="20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n</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anose="05020102010507070707" pitchFamily="18" charset="2"/>
                        <a:buNone/>
                        <a:tabLst/>
                      </a:pPr>
                      <a:r>
                        <a:rPr kumimoji="0" lang="en-US" sz="20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g</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53908198"/>
                  </a:ext>
                </a:extLst>
              </a:tr>
            </a:tbl>
          </a:graphicData>
        </a:graphic>
      </p:graphicFrame>
    </p:spTree>
    <p:custDataLst>
      <p:tags r:id="rId1"/>
    </p:custDataLst>
    <p:extLst>
      <p:ext uri="{BB962C8B-B14F-4D97-AF65-F5344CB8AC3E}">
        <p14:creationId xmlns:p14="http://schemas.microsoft.com/office/powerpoint/2010/main" val="1528460069"/>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Single Character String Processing:</a:t>
            </a:r>
            <a:endParaRPr lang="en-US">
              <a:latin typeface="Courier New" panose="02070309020205020404" pitchFamily="49" charset="0"/>
              <a:cs typeface="Courier New" panose="02070309020205020404" pitchFamily="49" charset="0"/>
            </a:endParaRPr>
          </a:p>
        </p:txBody>
      </p:sp>
      <p:sp>
        <p:nvSpPr>
          <p:cNvPr id="7" name="Text Placeholder 6">
            <a:extLst>
              <a:ext uri="{FF2B5EF4-FFF2-40B4-BE49-F238E27FC236}">
                <a16:creationId xmlns:a16="http://schemas.microsoft.com/office/drawing/2014/main" id="{735ABE30-FC32-497C-8994-53F37A85AC6F}"/>
              </a:ext>
            </a:extLst>
          </p:cNvPr>
          <p:cNvSpPr>
            <a:spLocks noGrp="1"/>
          </p:cNvSpPr>
          <p:nvPr>
            <p:ph type="body" sz="quarter" idx="10"/>
          </p:nvPr>
        </p:nvSpPr>
        <p:spPr>
          <a:xfrm>
            <a:off x="586390" y="1434370"/>
            <a:ext cx="11018520" cy="5522484"/>
          </a:xfrm>
        </p:spPr>
        <p:txBody>
          <a:bodyPr/>
          <a:lstStyle/>
          <a:p>
            <a:r>
              <a:rPr lang="en-US" dirty="0" err="1">
                <a:latin typeface="Courier New" panose="02070309020205020404" pitchFamily="49" charset="0"/>
                <a:cs typeface="Courier New" panose="02070309020205020404" pitchFamily="49" charset="0"/>
              </a:rPr>
              <a:t>charAt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substring(index, index + 1)</a:t>
            </a:r>
            <a:endParaRPr lang="en-US" dirty="0"/>
          </a:p>
          <a:p>
            <a:endParaRPr lang="en-US" dirty="0"/>
          </a:p>
        </p:txBody>
      </p:sp>
      <p:pic>
        <p:nvPicPr>
          <p:cNvPr id="4" name="image20.png"/>
          <p:cNvPicPr/>
          <p:nvPr/>
        </p:nvPicPr>
        <p:blipFill>
          <a:blip r:embed="rId3">
            <a:extLst>
              <a:ext uri="{28A0092B-C50C-407E-A947-70E740481C1C}">
                <a14:useLocalDpi xmlns:a14="http://schemas.microsoft.com/office/drawing/2010/main" val="0"/>
              </a:ext>
            </a:extLst>
          </a:blip>
          <a:srcRect/>
          <a:stretch>
            <a:fillRect/>
          </a:stretch>
        </p:blipFill>
        <p:spPr bwMode="auto">
          <a:xfrm>
            <a:off x="2786773" y="2531370"/>
            <a:ext cx="5956300" cy="1257300"/>
          </a:xfrm>
          <a:prstGeom prst="rect">
            <a:avLst/>
          </a:prstGeom>
          <a:noFill/>
          <a:ln>
            <a:noFill/>
          </a:ln>
        </p:spPr>
      </p:pic>
      <p:pic>
        <p:nvPicPr>
          <p:cNvPr id="5" name="image24.png"/>
          <p:cNvPicPr/>
          <p:nvPr/>
        </p:nvPicPr>
        <p:blipFill>
          <a:blip r:embed="rId4">
            <a:extLst>
              <a:ext uri="{28A0092B-C50C-407E-A947-70E740481C1C}">
                <a14:useLocalDpi xmlns:a14="http://schemas.microsoft.com/office/drawing/2010/main" val="0"/>
              </a:ext>
            </a:extLst>
          </a:blip>
          <a:srcRect/>
          <a:stretch>
            <a:fillRect/>
          </a:stretch>
        </p:blipFill>
        <p:spPr bwMode="auto">
          <a:xfrm>
            <a:off x="3117500" y="4329193"/>
            <a:ext cx="5956300" cy="2071607"/>
          </a:xfrm>
          <a:prstGeom prst="rect">
            <a:avLst/>
          </a:prstGeom>
          <a:noFill/>
          <a:ln>
            <a:noFill/>
          </a:ln>
        </p:spPr>
      </p:pic>
      <p:sp>
        <p:nvSpPr>
          <p:cNvPr id="6" name="TextBox 5">
            <a:extLst>
              <a:ext uri="{FF2B5EF4-FFF2-40B4-BE49-F238E27FC236}">
                <a16:creationId xmlns:a16="http://schemas.microsoft.com/office/drawing/2014/main" id="{7A1EBA4A-0A6E-46B1-B1C5-2D642975CFE6}"/>
              </a:ext>
            </a:extLst>
          </p:cNvPr>
          <p:cNvSpPr txBox="1"/>
          <p:nvPr/>
        </p:nvSpPr>
        <p:spPr>
          <a:xfrm>
            <a:off x="5192484" y="6400800"/>
            <a:ext cx="3158413" cy="307777"/>
          </a:xfrm>
          <a:prstGeom prst="rect">
            <a:avLst/>
          </a:prstGeom>
          <a:noFill/>
        </p:spPr>
        <p:txBody>
          <a:bodyPr wrap="square" rtlCol="0">
            <a:spAutoFit/>
          </a:bodyPr>
          <a:lstStyle/>
          <a:p>
            <a:r>
              <a:rPr lang="en-US" sz="1400" err="1">
                <a:latin typeface="Consolas" panose="020B0609020204030204" pitchFamily="49" charset="0"/>
              </a:rPr>
              <a:t>s.substring</a:t>
            </a:r>
            <a:r>
              <a:rPr lang="en-US" sz="1400">
                <a:latin typeface="Consolas" panose="020B0609020204030204" pitchFamily="49" charset="0"/>
              </a:rPr>
              <a:t>(6, 7) </a:t>
            </a:r>
            <a:r>
              <a:rPr lang="en-US" sz="1400">
                <a:latin typeface="Consolas" panose="020B0609020204030204" pitchFamily="49" charset="0"/>
                <a:cs typeface="Times New Roman" panose="02020603050405020304" pitchFamily="18" charset="0"/>
              </a:rPr>
              <a:t>returns</a:t>
            </a:r>
            <a:r>
              <a:rPr lang="en-US" sz="1400">
                <a:latin typeface="Consolas" panose="020B0609020204030204" pitchFamily="49" charset="0"/>
              </a:rPr>
              <a:t> m</a:t>
            </a:r>
          </a:p>
        </p:txBody>
      </p:sp>
    </p:spTree>
    <p:custDataLst>
      <p:tags r:id="rId1"/>
    </p:custDataLst>
    <p:extLst>
      <p:ext uri="{BB962C8B-B14F-4D97-AF65-F5344CB8AC3E}">
        <p14:creationId xmlns:p14="http://schemas.microsoft.com/office/powerpoint/2010/main" val="67013634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String Processing: </a:t>
            </a:r>
            <a:r>
              <a:rPr lang="en-US">
                <a:latin typeface="Courier New" panose="02070309020205020404" pitchFamily="49" charset="0"/>
                <a:cs typeface="Courier New" panose="02070309020205020404" pitchFamily="49" charset="0"/>
              </a:rPr>
              <a:t>substring()</a:t>
            </a:r>
          </a:p>
        </p:txBody>
      </p:sp>
      <p:pic>
        <p:nvPicPr>
          <p:cNvPr id="6" name="image19.png"/>
          <p:cNvPicPr/>
          <p:nvPr/>
        </p:nvPicPr>
        <p:blipFill>
          <a:blip r:embed="rId3">
            <a:extLst>
              <a:ext uri="{28A0092B-C50C-407E-A947-70E740481C1C}">
                <a14:useLocalDpi xmlns:a14="http://schemas.microsoft.com/office/drawing/2010/main" val="0"/>
              </a:ext>
            </a:extLst>
          </a:blip>
          <a:srcRect/>
          <a:stretch>
            <a:fillRect/>
          </a:stretch>
        </p:blipFill>
        <p:spPr bwMode="auto">
          <a:xfrm>
            <a:off x="1624064" y="1420556"/>
            <a:ext cx="6495394" cy="2008444"/>
          </a:xfrm>
          <a:prstGeom prst="rect">
            <a:avLst/>
          </a:prstGeom>
          <a:noFill/>
          <a:ln>
            <a:noFill/>
          </a:ln>
        </p:spPr>
      </p:pic>
      <p:pic>
        <p:nvPicPr>
          <p:cNvPr id="7" name="image23.png"/>
          <p:cNvPicPr/>
          <p:nvPr/>
        </p:nvPicPr>
        <p:blipFill>
          <a:blip r:embed="rId4">
            <a:extLst>
              <a:ext uri="{28A0092B-C50C-407E-A947-70E740481C1C}">
                <a14:useLocalDpi xmlns:a14="http://schemas.microsoft.com/office/drawing/2010/main" val="0"/>
              </a:ext>
            </a:extLst>
          </a:blip>
          <a:srcRect/>
          <a:stretch>
            <a:fillRect/>
          </a:stretch>
        </p:blipFill>
        <p:spPr bwMode="auto">
          <a:xfrm>
            <a:off x="1624064" y="3429000"/>
            <a:ext cx="6495394" cy="2004883"/>
          </a:xfrm>
          <a:prstGeom prst="rect">
            <a:avLst/>
          </a:prstGeom>
          <a:noFill/>
          <a:ln>
            <a:noFill/>
          </a:ln>
        </p:spPr>
      </p:pic>
    </p:spTree>
    <p:custDataLst>
      <p:tags r:id="rId1"/>
    </p:custDataLst>
    <p:extLst>
      <p:ext uri="{BB962C8B-B14F-4D97-AF65-F5344CB8AC3E}">
        <p14:creationId xmlns:p14="http://schemas.microsoft.com/office/powerpoint/2010/main" val="128583012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5. Which of the following correctly </a:t>
            </a:r>
            <a:r>
              <a:rPr lang="en-US" i="1"/>
              <a:t>assigns</a:t>
            </a:r>
            <a:r>
              <a:rPr lang="en-US"/>
              <a:t> a value to the variable x?</a:t>
            </a:r>
          </a:p>
        </p:txBody>
      </p:sp>
      <p:sp>
        <p:nvSpPr>
          <p:cNvPr id="3" name="Content Placeholder 2"/>
          <p:cNvSpPr>
            <a:spLocks noGrp="1"/>
          </p:cNvSpPr>
          <p:nvPr>
            <p:ph idx="1"/>
          </p:nvPr>
        </p:nvSpPr>
        <p:spPr/>
        <p:txBody>
          <a:bodyPr/>
          <a:lstStyle/>
          <a:p>
            <a:pPr marL="0" indent="0">
              <a:buNone/>
            </a:pPr>
            <a:endParaRPr lang="en-US"/>
          </a:p>
          <a:p>
            <a:pPr marL="0" indent="0">
              <a:buNone/>
            </a:pPr>
            <a:r>
              <a:rPr lang="en-US"/>
              <a:t>(A) x </a:t>
            </a:r>
            <a:r>
              <a:rPr lang="en-US" err="1"/>
              <a:t>int</a:t>
            </a:r>
            <a:r>
              <a:rPr lang="en-US"/>
              <a:t> = 5; </a:t>
            </a:r>
          </a:p>
          <a:p>
            <a:pPr marL="0" indent="0">
              <a:buNone/>
            </a:pPr>
            <a:r>
              <a:rPr lang="en-US"/>
              <a:t>(B) </a:t>
            </a:r>
            <a:r>
              <a:rPr lang="en-US" err="1"/>
              <a:t>int</a:t>
            </a:r>
            <a:r>
              <a:rPr lang="en-US"/>
              <a:t> x; </a:t>
            </a:r>
          </a:p>
          <a:p>
            <a:pPr marL="0" indent="0">
              <a:buNone/>
            </a:pPr>
            <a:r>
              <a:rPr lang="en-US"/>
              <a:t>(C) x = 5; </a:t>
            </a:r>
          </a:p>
          <a:p>
            <a:pPr marL="0" indent="0">
              <a:buNone/>
            </a:pPr>
            <a:r>
              <a:rPr lang="en-US"/>
              <a:t>(D) </a:t>
            </a:r>
            <a:r>
              <a:rPr lang="en-US" err="1"/>
              <a:t>int</a:t>
            </a:r>
            <a:r>
              <a:rPr lang="en-US"/>
              <a:t> x </a:t>
            </a:r>
          </a:p>
          <a:p>
            <a:pPr marL="0" indent="0">
              <a:buNone/>
            </a:pPr>
            <a:r>
              <a:rPr lang="en-US"/>
              <a:t>(E) x = 5 </a:t>
            </a:r>
          </a:p>
          <a:p>
            <a:pPr marL="0" indent="0">
              <a:buNone/>
            </a:pPr>
            <a:endParaRPr lang="en-US"/>
          </a:p>
        </p:txBody>
      </p:sp>
    </p:spTree>
    <p:custDataLst>
      <p:tags r:id="rId1"/>
    </p:custDataLst>
    <p:extLst>
      <p:ext uri="{BB962C8B-B14F-4D97-AF65-F5344CB8AC3E}">
        <p14:creationId xmlns:p14="http://schemas.microsoft.com/office/powerpoint/2010/main" val="31245361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Errors: </a:t>
            </a:r>
            <a:r>
              <a:rPr lang="en-US" sz="3600" dirty="0" err="1">
                <a:latin typeface="Courier New" panose="02070309020205020404" pitchFamily="49" charset="0"/>
                <a:cs typeface="Courier New" panose="02070309020205020404" pitchFamily="49" charset="0"/>
              </a:rPr>
              <a:t>StringIndexOutOfBoundsException</a:t>
            </a:r>
            <a:endParaRPr lang="en-US" sz="3600" dirty="0">
              <a:latin typeface="Courier New" panose="02070309020205020404" pitchFamily="49" charset="0"/>
              <a:cs typeface="Courier New" panose="02070309020205020404" pitchFamily="49" charset="0"/>
            </a:endParaRPr>
          </a:p>
        </p:txBody>
      </p:sp>
      <p:pic>
        <p:nvPicPr>
          <p:cNvPr id="4" name="image17.png"/>
          <p:cNvPicPr/>
          <p:nvPr/>
        </p:nvPicPr>
        <p:blipFill>
          <a:blip r:embed="rId3">
            <a:extLst>
              <a:ext uri="{28A0092B-C50C-407E-A947-70E740481C1C}">
                <a14:useLocalDpi xmlns:a14="http://schemas.microsoft.com/office/drawing/2010/main" val="0"/>
              </a:ext>
            </a:extLst>
          </a:blip>
          <a:srcRect/>
          <a:stretch>
            <a:fillRect/>
          </a:stretch>
        </p:blipFill>
        <p:spPr bwMode="auto">
          <a:xfrm>
            <a:off x="6492236" y="1521274"/>
            <a:ext cx="5706297" cy="3533108"/>
          </a:xfrm>
          <a:prstGeom prst="rect">
            <a:avLst/>
          </a:prstGeom>
          <a:noFill/>
          <a:ln>
            <a:noFill/>
          </a:ln>
        </p:spPr>
      </p:pic>
      <p:pic>
        <p:nvPicPr>
          <p:cNvPr id="5" name="image09.png"/>
          <p:cNvPicPr/>
          <p:nvPr/>
        </p:nvPicPr>
        <p:blipFill>
          <a:blip r:embed="rId4">
            <a:extLst>
              <a:ext uri="{28A0092B-C50C-407E-A947-70E740481C1C}">
                <a14:useLocalDpi xmlns:a14="http://schemas.microsoft.com/office/drawing/2010/main" val="0"/>
              </a:ext>
            </a:extLst>
          </a:blip>
          <a:srcRect/>
          <a:stretch>
            <a:fillRect/>
          </a:stretch>
        </p:blipFill>
        <p:spPr bwMode="auto">
          <a:xfrm>
            <a:off x="679623" y="1521274"/>
            <a:ext cx="5812614" cy="3533108"/>
          </a:xfrm>
          <a:prstGeom prst="rect">
            <a:avLst/>
          </a:prstGeom>
          <a:noFill/>
          <a:ln>
            <a:noFill/>
          </a:ln>
        </p:spPr>
      </p:pic>
    </p:spTree>
    <p:custDataLst>
      <p:tags r:id="rId1"/>
    </p:custDataLst>
    <p:extLst>
      <p:ext uri="{BB962C8B-B14F-4D97-AF65-F5344CB8AC3E}">
        <p14:creationId xmlns:p14="http://schemas.microsoft.com/office/powerpoint/2010/main" val="40194048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String Processing: </a:t>
            </a:r>
            <a:r>
              <a:rPr lang="en-US" err="1">
                <a:latin typeface="Courier New" panose="02070309020205020404" pitchFamily="49" charset="0"/>
                <a:cs typeface="Courier New" panose="02070309020205020404" pitchFamily="49" charset="0"/>
              </a:rPr>
              <a:t>indexOf</a:t>
            </a:r>
            <a:r>
              <a:rPr lang="en-US">
                <a:latin typeface="Courier New" panose="02070309020205020404" pitchFamily="49" charset="0"/>
                <a:cs typeface="Courier New" panose="02070309020205020404" pitchFamily="49" charset="0"/>
              </a:rPr>
              <a:t>()</a:t>
            </a:r>
          </a:p>
        </p:txBody>
      </p:sp>
      <p:pic>
        <p:nvPicPr>
          <p:cNvPr id="5" name="image16.png"/>
          <p:cNvPicPr/>
          <p:nvPr/>
        </p:nvPicPr>
        <p:blipFill>
          <a:blip r:embed="rId3">
            <a:extLst>
              <a:ext uri="{28A0092B-C50C-407E-A947-70E740481C1C}">
                <a14:useLocalDpi xmlns:a14="http://schemas.microsoft.com/office/drawing/2010/main" val="0"/>
              </a:ext>
            </a:extLst>
          </a:blip>
          <a:srcRect/>
          <a:stretch>
            <a:fillRect/>
          </a:stretch>
        </p:blipFill>
        <p:spPr bwMode="auto">
          <a:xfrm>
            <a:off x="1322173" y="1234411"/>
            <a:ext cx="9465276" cy="4424983"/>
          </a:xfrm>
          <a:prstGeom prst="rect">
            <a:avLst/>
          </a:prstGeom>
          <a:noFill/>
          <a:ln>
            <a:noFill/>
          </a:ln>
        </p:spPr>
      </p:pic>
    </p:spTree>
    <p:custDataLst>
      <p:tags r:id="rId1"/>
    </p:custDataLst>
    <p:extLst>
      <p:ext uri="{BB962C8B-B14F-4D97-AF65-F5344CB8AC3E}">
        <p14:creationId xmlns:p14="http://schemas.microsoft.com/office/powerpoint/2010/main" val="40417769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18.png"/>
          <p:cNvPicPr/>
          <p:nvPr/>
        </p:nvPicPr>
        <p:blipFill>
          <a:blip r:embed="rId3">
            <a:extLst>
              <a:ext uri="{28A0092B-C50C-407E-A947-70E740481C1C}">
                <a14:useLocalDpi xmlns:a14="http://schemas.microsoft.com/office/drawing/2010/main" val="0"/>
              </a:ext>
            </a:extLst>
          </a:blip>
          <a:srcRect/>
          <a:stretch>
            <a:fillRect/>
          </a:stretch>
        </p:blipFill>
        <p:spPr bwMode="auto">
          <a:xfrm>
            <a:off x="983248" y="1652290"/>
            <a:ext cx="10628789" cy="3553419"/>
          </a:xfrm>
          <a:prstGeom prst="rect">
            <a:avLst/>
          </a:prstGeom>
          <a:noFill/>
          <a:ln>
            <a:noFill/>
          </a:ln>
        </p:spPr>
      </p:pic>
      <p:sp>
        <p:nvSpPr>
          <p:cNvPr id="2" name="Title 1"/>
          <p:cNvSpPr>
            <a:spLocks noGrp="1"/>
          </p:cNvSpPr>
          <p:nvPr>
            <p:ph type="title"/>
          </p:nvPr>
        </p:nvSpPr>
        <p:spPr/>
        <p:txBody>
          <a:bodyPr/>
          <a:lstStyle/>
          <a:p>
            <a:r>
              <a:rPr lang="en-US"/>
              <a:t>String Processing: </a:t>
            </a:r>
            <a:r>
              <a:rPr lang="en-US" err="1">
                <a:latin typeface="Courier New" panose="02070309020205020404" pitchFamily="49" charset="0"/>
                <a:cs typeface="Courier New" panose="02070309020205020404" pitchFamily="49" charset="0"/>
              </a:rPr>
              <a:t>toUpperCase</a:t>
            </a:r>
            <a:r>
              <a:rPr lang="en-US">
                <a:latin typeface="Courier New" panose="02070309020205020404" pitchFamily="49" charset="0"/>
                <a:cs typeface="Courier New" panose="02070309020205020404" pitchFamily="49" charset="0"/>
              </a:rPr>
              <a:t>()</a:t>
            </a:r>
          </a:p>
        </p:txBody>
      </p:sp>
    </p:spTree>
    <p:custDataLst>
      <p:tags r:id="rId1"/>
    </p:custDataLst>
    <p:extLst>
      <p:ext uri="{BB962C8B-B14F-4D97-AF65-F5344CB8AC3E}">
        <p14:creationId xmlns:p14="http://schemas.microsoft.com/office/powerpoint/2010/main" val="1473271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Courier New" panose="02070309020205020404" pitchFamily="49" charset="0"/>
                <a:cs typeface="Courier New" panose="02070309020205020404" pitchFamily="49" charset="0"/>
              </a:rPr>
              <a:t>String</a:t>
            </a:r>
            <a:r>
              <a:rPr lang="en-US"/>
              <a:t> Comparison</a:t>
            </a:r>
          </a:p>
        </p:txBody>
      </p:sp>
      <p:sp>
        <p:nvSpPr>
          <p:cNvPr id="3" name="Content Placeholder 2"/>
          <p:cNvSpPr>
            <a:spLocks noGrp="1"/>
          </p:cNvSpPr>
          <p:nvPr>
            <p:ph type="body" sz="quarter" idx="10"/>
          </p:nvPr>
        </p:nvSpPr>
        <p:spPr>
          <a:xfrm>
            <a:off x="586390" y="1434369"/>
            <a:ext cx="11018520" cy="4558658"/>
          </a:xfrm>
        </p:spPr>
        <p:txBody>
          <a:bodyPr>
            <a:normAutofit/>
          </a:bodyPr>
          <a:lstStyle/>
          <a:p>
            <a:pPr marL="0" indent="0">
              <a:buNone/>
            </a:pPr>
            <a:r>
              <a:rPr lang="en-US" dirty="0" err="1">
                <a:latin typeface="Courier New" panose="02070309020205020404" pitchFamily="49" charset="0"/>
                <a:cs typeface="Courier New" panose="02070309020205020404" pitchFamily="49" charset="0"/>
              </a:rPr>
              <a:t>boolean</a:t>
            </a:r>
            <a:r>
              <a:rPr lang="en-US" dirty="0">
                <a:latin typeface="Courier New" panose="02070309020205020404" pitchFamily="49" charset="0"/>
                <a:cs typeface="Courier New" panose="02070309020205020404" pitchFamily="49" charset="0"/>
              </a:rPr>
              <a:t> equals(String other)</a:t>
            </a:r>
          </a:p>
          <a:p>
            <a:r>
              <a:rPr lang="en-US" dirty="0"/>
              <a:t>Returns </a:t>
            </a:r>
            <a:r>
              <a:rPr lang="en-US" dirty="0">
                <a:latin typeface="Courier New" panose="02070309020205020404" pitchFamily="49" charset="0"/>
                <a:cs typeface="Courier New" panose="02070309020205020404" pitchFamily="49" charset="0"/>
              </a:rPr>
              <a:t>true</a:t>
            </a:r>
            <a:r>
              <a:rPr lang="en-US" dirty="0"/>
              <a:t> if this is equal to other</a:t>
            </a:r>
          </a:p>
          <a:p>
            <a:r>
              <a:rPr lang="en-US" dirty="0"/>
              <a:t>Returns </a:t>
            </a:r>
            <a:r>
              <a:rPr lang="en-US" dirty="0">
                <a:latin typeface="Courier New" panose="02070309020205020404" pitchFamily="49" charset="0"/>
                <a:cs typeface="Courier New" panose="02070309020205020404" pitchFamily="49" charset="0"/>
              </a:rPr>
              <a:t>false</a:t>
            </a:r>
            <a:r>
              <a:rPr lang="en-US" dirty="0"/>
              <a:t> otherwise</a:t>
            </a:r>
          </a:p>
          <a:p>
            <a:pPr marL="0" indent="0">
              <a:buNone/>
            </a:pPr>
            <a:endParaRPr lang="en-US" dirty="0"/>
          </a:p>
          <a:p>
            <a:pPr marL="0" indent="0">
              <a:buNone/>
            </a:pPr>
            <a:r>
              <a:rPr lang="en-US" dirty="0">
                <a:latin typeface="Courier New" panose="02070309020205020404" pitchFamily="49" charset="0"/>
                <a:cs typeface="Courier New" panose="02070309020205020404" pitchFamily="49" charset="0"/>
              </a:rPr>
              <a:t>int </a:t>
            </a:r>
            <a:r>
              <a:rPr lang="en-US" dirty="0" err="1">
                <a:latin typeface="Courier New" panose="02070309020205020404" pitchFamily="49" charset="0"/>
                <a:cs typeface="Courier New" panose="02070309020205020404" pitchFamily="49" charset="0"/>
              </a:rPr>
              <a:t>compareTo</a:t>
            </a:r>
            <a:r>
              <a:rPr lang="en-US" dirty="0">
                <a:latin typeface="Courier New" panose="02070309020205020404" pitchFamily="49" charset="0"/>
                <a:cs typeface="Courier New" panose="02070309020205020404" pitchFamily="49" charset="0"/>
              </a:rPr>
              <a:t>(String other)</a:t>
            </a:r>
            <a:endParaRPr lang="en-US" dirty="0"/>
          </a:p>
          <a:p>
            <a:r>
              <a:rPr lang="en-US" dirty="0"/>
              <a:t>Returns a value </a:t>
            </a:r>
            <a:r>
              <a:rPr lang="en-US" dirty="0">
                <a:latin typeface="Courier New" panose="02070309020205020404" pitchFamily="49" charset="0"/>
                <a:cs typeface="Courier New" panose="02070309020205020404" pitchFamily="49" charset="0"/>
              </a:rPr>
              <a:t>&lt;0 </a:t>
            </a:r>
            <a:r>
              <a:rPr lang="en-US" dirty="0"/>
              <a:t>if this is lexicographically less than second string</a:t>
            </a:r>
          </a:p>
          <a:p>
            <a:r>
              <a:rPr lang="en-US" dirty="0"/>
              <a:t>Returns a value </a:t>
            </a:r>
            <a:r>
              <a:rPr lang="en-US" dirty="0">
                <a:latin typeface="Courier New" panose="02070309020205020404" pitchFamily="49" charset="0"/>
                <a:cs typeface="Courier New" panose="02070309020205020404" pitchFamily="49" charset="0"/>
              </a:rPr>
              <a:t>0</a:t>
            </a:r>
            <a:r>
              <a:rPr lang="en-US" dirty="0"/>
              <a:t> if both strings are equal</a:t>
            </a:r>
          </a:p>
          <a:p>
            <a:r>
              <a:rPr lang="en-US" dirty="0"/>
              <a:t>Returns a value </a:t>
            </a:r>
            <a:r>
              <a:rPr lang="en-US" dirty="0">
                <a:latin typeface="Courier New" panose="02070309020205020404" pitchFamily="49" charset="0"/>
                <a:cs typeface="Courier New" panose="02070309020205020404" pitchFamily="49" charset="0"/>
              </a:rPr>
              <a:t>&gt;0 </a:t>
            </a:r>
            <a:r>
              <a:rPr lang="en-US" dirty="0"/>
              <a:t>if this is lexicographically greater than second string</a:t>
            </a:r>
          </a:p>
          <a:p>
            <a:endParaRPr lang="en-US" sz="2400" dirty="0"/>
          </a:p>
        </p:txBody>
      </p:sp>
    </p:spTree>
    <p:custDataLst>
      <p:tags r:id="rId1"/>
    </p:custDataLst>
    <p:extLst>
      <p:ext uri="{BB962C8B-B14F-4D97-AF65-F5344CB8AC3E}">
        <p14:creationId xmlns:p14="http://schemas.microsoft.com/office/powerpoint/2010/main" val="4213242260"/>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Homework</a:t>
            </a:r>
          </a:p>
        </p:txBody>
      </p:sp>
      <p:sp>
        <p:nvSpPr>
          <p:cNvPr id="3" name="Content Placeholder 2"/>
          <p:cNvSpPr>
            <a:spLocks noGrp="1"/>
          </p:cNvSpPr>
          <p:nvPr>
            <p:ph idx="1"/>
          </p:nvPr>
        </p:nvSpPr>
        <p:spPr>
          <a:xfrm>
            <a:off x="584200" y="1435503"/>
            <a:ext cx="11018520" cy="2679297"/>
          </a:xfrm>
        </p:spPr>
        <p:txBody>
          <a:bodyPr>
            <a:normAutofit/>
          </a:bodyPr>
          <a:lstStyle/>
          <a:p>
            <a:pPr marL="0" indent="0">
              <a:buNone/>
            </a:pPr>
            <a:r>
              <a:rPr lang="en-US" sz="2800" dirty="0"/>
              <a:t>Read HW 3.3. up to “Interactive Programs and Scanner Objects”</a:t>
            </a:r>
          </a:p>
          <a:p>
            <a:pPr marL="0" indent="0">
              <a:buNone/>
            </a:pPr>
            <a:endParaRPr lang="en-US" dirty="0"/>
          </a:p>
          <a:p>
            <a:pPr marL="0" indent="0">
              <a:buNone/>
            </a:pPr>
            <a:r>
              <a:rPr lang="en-US" dirty="0"/>
              <a:t>Complete Ch. 3 self-check questions 19 – 21.</a:t>
            </a:r>
          </a:p>
        </p:txBody>
      </p:sp>
    </p:spTree>
    <p:custDataLst>
      <p:tags r:id="rId1"/>
    </p:custDataLst>
    <p:extLst>
      <p:ext uri="{BB962C8B-B14F-4D97-AF65-F5344CB8AC3E}">
        <p14:creationId xmlns:p14="http://schemas.microsoft.com/office/powerpoint/2010/main" val="40280937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59980"/>
            <a:ext cx="9144000" cy="2387600"/>
          </a:xfrm>
        </p:spPr>
        <p:txBody>
          <a:bodyPr/>
          <a:lstStyle/>
          <a:p>
            <a:r>
              <a:rPr lang="en-US"/>
              <a:t>Interactive Programs &amp; Scanner Objects</a:t>
            </a:r>
          </a:p>
        </p:txBody>
      </p:sp>
      <p:sp>
        <p:nvSpPr>
          <p:cNvPr id="3" name="Subtitle 2"/>
          <p:cNvSpPr>
            <a:spLocks noGrp="1"/>
          </p:cNvSpPr>
          <p:nvPr>
            <p:ph type="subTitle" idx="1"/>
          </p:nvPr>
        </p:nvSpPr>
        <p:spPr>
          <a:xfrm>
            <a:off x="1524000" y="3939655"/>
            <a:ext cx="9144000" cy="1655762"/>
          </a:xfrm>
        </p:spPr>
        <p:txBody>
          <a:bodyPr/>
          <a:lstStyle/>
          <a:p>
            <a:r>
              <a:rPr lang="en-US"/>
              <a:t>[ 3.06 ] [ Today’s Date ] [ Instructor Name ]</a:t>
            </a:r>
          </a:p>
        </p:txBody>
      </p:sp>
    </p:spTree>
    <p:custDataLst>
      <p:tags r:id="rId1"/>
    </p:custDataLst>
    <p:extLst>
      <p:ext uri="{BB962C8B-B14F-4D97-AF65-F5344CB8AC3E}">
        <p14:creationId xmlns:p14="http://schemas.microsoft.com/office/powerpoint/2010/main" val="40042597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Calculating a Pokémon's EV:</a:t>
            </a:r>
          </a:p>
        </p:txBody>
      </p:sp>
      <p:sp>
        <p:nvSpPr>
          <p:cNvPr id="3" name="Content Placeholder 2"/>
          <p:cNvSpPr>
            <a:spLocks noGrp="1"/>
          </p:cNvSpPr>
          <p:nvPr>
            <p:ph idx="1"/>
          </p:nvPr>
        </p:nvSpPr>
        <p:spPr/>
        <p:txBody>
          <a:bodyPr/>
          <a:lstStyle/>
          <a:p>
            <a:pPr marL="0" indent="0">
              <a:buNone/>
            </a:pPr>
            <a:r>
              <a:rPr lang="en-US"/>
              <a:t>Pokémon have experience values which they gain when one Pokémon wins against another</a:t>
            </a:r>
          </a:p>
          <a:p>
            <a:pPr marL="0" indent="0">
              <a:buNone/>
            </a:pPr>
            <a:r>
              <a:rPr lang="en-US"/>
              <a:t>These values are private (the user cannot see them) so in order to know what your EV is, you need to compute it yourself</a:t>
            </a:r>
          </a:p>
          <a:p>
            <a:pPr marL="0" indent="0">
              <a:buNone/>
            </a:pPr>
            <a:endParaRPr lang="en-US"/>
          </a:p>
          <a:p>
            <a:pPr marL="0" indent="0">
              <a:buNone/>
            </a:pPr>
            <a:r>
              <a:rPr lang="en-US"/>
              <a:t>Let’s write a program that helps us calculate EV!</a:t>
            </a:r>
          </a:p>
        </p:txBody>
      </p:sp>
    </p:spTree>
    <p:custDataLst>
      <p:tags r:id="rId1"/>
    </p:custDataLst>
    <p:extLst>
      <p:ext uri="{BB962C8B-B14F-4D97-AF65-F5344CB8AC3E}">
        <p14:creationId xmlns:p14="http://schemas.microsoft.com/office/powerpoint/2010/main" val="37809813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Calculating a Pokémon's EV:</a:t>
            </a:r>
          </a:p>
        </p:txBody>
      </p:sp>
      <p:sp>
        <p:nvSpPr>
          <p:cNvPr id="3" name="Content Placeholder 2"/>
          <p:cNvSpPr>
            <a:spLocks noGrp="1"/>
          </p:cNvSpPr>
          <p:nvPr>
            <p:ph idx="1"/>
          </p:nvPr>
        </p:nvSpPr>
        <p:spPr>
          <a:xfrm>
            <a:off x="584200" y="1435503"/>
            <a:ext cx="11018520" cy="4050340"/>
          </a:xfrm>
        </p:spPr>
        <p:txBody>
          <a:bodyPr vert="horz" wrap="square" lIns="0" tIns="0" rIns="0" bIns="0" rtlCol="0" anchor="t">
            <a:spAutoFit/>
          </a:bodyPr>
          <a:lstStyle/>
          <a:p>
            <a:pPr marL="0" indent="0">
              <a:buNone/>
            </a:pPr>
            <a:endParaRPr lang="en-US"/>
          </a:p>
          <a:p>
            <a:pPr marL="0" indent="0">
              <a:buNone/>
            </a:pPr>
            <a:r>
              <a:rPr lang="en-US">
                <a:latin typeface="Courier New"/>
                <a:cs typeface="Courier New"/>
              </a:rPr>
              <a:t>import java.util.*</a:t>
            </a:r>
          </a:p>
          <a:p>
            <a:pPr marL="0" indent="0">
              <a:buNone/>
            </a:pPr>
            <a:endParaRPr lang="en-US">
              <a:latin typeface="Courier New" panose="02070309020205020404" pitchFamily="49" charset="0"/>
              <a:cs typeface="Courier New" panose="02070309020205020404" pitchFamily="49" charset="0"/>
            </a:endParaRPr>
          </a:p>
          <a:p>
            <a:pPr marL="0" indent="0">
              <a:buNone/>
            </a:pPr>
            <a:endParaRPr lang="en-US">
              <a:latin typeface="Courier New" panose="02070309020205020404" pitchFamily="49" charset="0"/>
              <a:cs typeface="Courier New" panose="02070309020205020404" pitchFamily="49" charset="0"/>
            </a:endParaRPr>
          </a:p>
          <a:p>
            <a:pPr marL="0" indent="0">
              <a:buNone/>
            </a:pPr>
            <a:r>
              <a:rPr lang="en-US">
                <a:latin typeface="Courier New"/>
                <a:cs typeface="Courier New"/>
              </a:rPr>
              <a:t>Scanner </a:t>
            </a:r>
            <a:r>
              <a:rPr lang="en-US" err="1">
                <a:latin typeface="Courier New"/>
                <a:cs typeface="Courier New"/>
              </a:rPr>
              <a:t>userInput</a:t>
            </a:r>
            <a:r>
              <a:rPr lang="en-US">
                <a:latin typeface="Courier New"/>
                <a:cs typeface="Courier New"/>
              </a:rPr>
              <a:t> = new Scanner (System.in);</a:t>
            </a:r>
          </a:p>
          <a:p>
            <a:pPr marL="0" indent="0">
              <a:buNone/>
            </a:pPr>
            <a:endParaRPr lang="en-US">
              <a:latin typeface="Courier New" panose="02070309020205020404" pitchFamily="49" charset="0"/>
              <a:cs typeface="Courier New" panose="02070309020205020404" pitchFamily="49" charset="0"/>
            </a:endParaRPr>
          </a:p>
          <a:p>
            <a:pPr marL="0" indent="0">
              <a:buNone/>
            </a:pPr>
            <a:endParaRPr lang="en-US">
              <a:latin typeface="Courier New" panose="02070309020205020404" pitchFamily="49" charset="0"/>
              <a:cs typeface="Courier New" panose="02070309020205020404" pitchFamily="49" charset="0"/>
            </a:endParaRPr>
          </a:p>
          <a:p>
            <a:pPr marL="0" indent="0">
              <a:buNone/>
            </a:pPr>
            <a:r>
              <a:rPr lang="en-US">
                <a:latin typeface="Segoe UI Light"/>
                <a:cs typeface="Courier New"/>
              </a:rPr>
              <a:t>There is a lot happening in these 2 lines of code!</a:t>
            </a:r>
          </a:p>
        </p:txBody>
      </p:sp>
    </p:spTree>
    <p:custDataLst>
      <p:tags r:id="rId1"/>
    </p:custDataLst>
    <p:extLst>
      <p:ext uri="{BB962C8B-B14F-4D97-AF65-F5344CB8AC3E}">
        <p14:creationId xmlns:p14="http://schemas.microsoft.com/office/powerpoint/2010/main" val="37382651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D0D74-9BDE-4991-9BBE-AB0CE927DA86}"/>
              </a:ext>
            </a:extLst>
          </p:cNvPr>
          <p:cNvSpPr>
            <a:spLocks noGrp="1"/>
          </p:cNvSpPr>
          <p:nvPr>
            <p:ph type="title"/>
          </p:nvPr>
        </p:nvSpPr>
        <p:spPr/>
        <p:txBody>
          <a:bodyPr/>
          <a:lstStyle/>
          <a:p>
            <a:r>
              <a:rPr lang="en-US">
                <a:cs typeface="Segoe UI"/>
              </a:rPr>
              <a:t>Let's Break down the code </a:t>
            </a:r>
            <a:endParaRPr lang="en-US"/>
          </a:p>
        </p:txBody>
      </p:sp>
      <p:sp>
        <p:nvSpPr>
          <p:cNvPr id="3" name="Content Placeholder 2">
            <a:extLst>
              <a:ext uri="{FF2B5EF4-FFF2-40B4-BE49-F238E27FC236}">
                <a16:creationId xmlns:a16="http://schemas.microsoft.com/office/drawing/2014/main" id="{B9991B7B-4D89-4798-990D-6B31CE642316}"/>
              </a:ext>
            </a:extLst>
          </p:cNvPr>
          <p:cNvSpPr>
            <a:spLocks noGrp="1"/>
          </p:cNvSpPr>
          <p:nvPr>
            <p:ph idx="1"/>
          </p:nvPr>
        </p:nvSpPr>
        <p:spPr>
          <a:xfrm>
            <a:off x="584200" y="1435503"/>
            <a:ext cx="11018520" cy="4222694"/>
          </a:xfrm>
        </p:spPr>
        <p:txBody>
          <a:bodyPr vert="horz" wrap="square" lIns="0" tIns="0" rIns="0" bIns="0" rtlCol="0" anchor="t">
            <a:spAutoFit/>
          </a:bodyPr>
          <a:lstStyle/>
          <a:p>
            <a:r>
              <a:rPr lang="en-US">
                <a:latin typeface="Courier New"/>
                <a:cs typeface="Courier New"/>
              </a:rPr>
              <a:t>import java.util.*</a:t>
            </a:r>
          </a:p>
          <a:p>
            <a:endParaRPr lang="en-US">
              <a:latin typeface="Courier New"/>
              <a:cs typeface="Courier New"/>
            </a:endParaRPr>
          </a:p>
          <a:p>
            <a:r>
              <a:rPr lang="en-US">
                <a:latin typeface="Courier New"/>
                <a:cs typeface="Courier New"/>
              </a:rPr>
              <a:t>Import - is a key word that allows you to use code that is pre-written in the Java Libraries</a:t>
            </a:r>
          </a:p>
          <a:p>
            <a:r>
              <a:rPr lang="en-US" err="1">
                <a:latin typeface="Courier New"/>
                <a:cs typeface="Courier New"/>
              </a:rPr>
              <a:t>Java.util</a:t>
            </a:r>
            <a:r>
              <a:rPr lang="en-US">
                <a:latin typeface="Courier New"/>
                <a:cs typeface="Courier New"/>
              </a:rPr>
              <a:t>- means you want the utility package that houses code for things like reading data into or out of programs</a:t>
            </a:r>
          </a:p>
          <a:p>
            <a:r>
              <a:rPr lang="en-US">
                <a:latin typeface="Courier New"/>
                <a:cs typeface="Courier New"/>
              </a:rPr>
              <a:t>* - is a special character used in file names that means get everything in this folder/package</a:t>
            </a:r>
          </a:p>
        </p:txBody>
      </p:sp>
    </p:spTree>
    <p:custDataLst>
      <p:tags r:id="rId1"/>
    </p:custDataLst>
    <p:extLst>
      <p:ext uri="{BB962C8B-B14F-4D97-AF65-F5344CB8AC3E}">
        <p14:creationId xmlns:p14="http://schemas.microsoft.com/office/powerpoint/2010/main" val="29549069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D0D74-9BDE-4991-9BBE-AB0CE927DA86}"/>
              </a:ext>
            </a:extLst>
          </p:cNvPr>
          <p:cNvSpPr>
            <a:spLocks noGrp="1"/>
          </p:cNvSpPr>
          <p:nvPr>
            <p:ph type="title"/>
          </p:nvPr>
        </p:nvSpPr>
        <p:spPr/>
        <p:txBody>
          <a:bodyPr/>
          <a:lstStyle/>
          <a:p>
            <a:r>
              <a:rPr lang="en-US">
                <a:cs typeface="Segoe UI"/>
              </a:rPr>
              <a:t>Let's Break down the code ...</a:t>
            </a:r>
            <a:endParaRPr lang="en-US"/>
          </a:p>
        </p:txBody>
      </p:sp>
      <p:sp>
        <p:nvSpPr>
          <p:cNvPr id="3" name="Content Placeholder 2">
            <a:extLst>
              <a:ext uri="{FF2B5EF4-FFF2-40B4-BE49-F238E27FC236}">
                <a16:creationId xmlns:a16="http://schemas.microsoft.com/office/drawing/2014/main" id="{B9991B7B-4D89-4798-990D-6B31CE642316}"/>
              </a:ext>
            </a:extLst>
          </p:cNvPr>
          <p:cNvSpPr>
            <a:spLocks noGrp="1"/>
          </p:cNvSpPr>
          <p:nvPr>
            <p:ph idx="1"/>
          </p:nvPr>
        </p:nvSpPr>
        <p:spPr>
          <a:xfrm>
            <a:off x="430261" y="1435503"/>
            <a:ext cx="11180155" cy="3877985"/>
          </a:xfrm>
        </p:spPr>
        <p:txBody>
          <a:bodyPr vert="horz" wrap="square" lIns="0" tIns="0" rIns="0" bIns="0" rtlCol="0" anchor="t">
            <a:spAutoFit/>
          </a:bodyPr>
          <a:lstStyle/>
          <a:p>
            <a:r>
              <a:rPr lang="en-US">
                <a:latin typeface="Courier New"/>
                <a:cs typeface="Courier New"/>
              </a:rPr>
              <a:t>Scanner </a:t>
            </a:r>
            <a:r>
              <a:rPr lang="en-US" err="1">
                <a:latin typeface="Courier New"/>
                <a:cs typeface="Courier New"/>
              </a:rPr>
              <a:t>userInput</a:t>
            </a:r>
            <a:r>
              <a:rPr lang="en-US">
                <a:latin typeface="Courier New"/>
                <a:cs typeface="Courier New"/>
              </a:rPr>
              <a:t> = new Scanner (System.in);</a:t>
            </a:r>
            <a:endParaRPr lang="en-US">
              <a:ea typeface="+mn-lt"/>
              <a:cs typeface="+mn-lt"/>
            </a:endParaRPr>
          </a:p>
          <a:p>
            <a:endParaRPr lang="en-US">
              <a:latin typeface="Courier New"/>
              <a:cs typeface="Courier New"/>
            </a:endParaRPr>
          </a:p>
          <a:p>
            <a:r>
              <a:rPr lang="en-US">
                <a:latin typeface="Courier New"/>
                <a:cs typeface="Courier New"/>
              </a:rPr>
              <a:t>Scanner </a:t>
            </a:r>
            <a:r>
              <a:rPr lang="en-US" err="1">
                <a:latin typeface="Courier New"/>
                <a:cs typeface="Courier New"/>
              </a:rPr>
              <a:t>userInput</a:t>
            </a:r>
            <a:r>
              <a:rPr lang="en-US">
                <a:latin typeface="Courier New"/>
                <a:cs typeface="Courier New"/>
              </a:rPr>
              <a:t>- </a:t>
            </a:r>
            <a:r>
              <a:rPr lang="en-US">
                <a:latin typeface="Segoe UI Light"/>
                <a:cs typeface="Courier New"/>
              </a:rPr>
              <a:t>Declares a variable of type Scanner and names it </a:t>
            </a:r>
            <a:r>
              <a:rPr lang="en-US" err="1">
                <a:latin typeface="Segoe UI Light"/>
                <a:cs typeface="Courier New"/>
              </a:rPr>
              <a:t>userInput</a:t>
            </a:r>
            <a:endParaRPr lang="en-US">
              <a:latin typeface="Segoe UI Light"/>
              <a:cs typeface="Courier New"/>
            </a:endParaRPr>
          </a:p>
          <a:p>
            <a:endParaRPr lang="en-US">
              <a:latin typeface="Segoe UI Light"/>
              <a:cs typeface="Courier New"/>
            </a:endParaRPr>
          </a:p>
          <a:p>
            <a:r>
              <a:rPr lang="en-US">
                <a:latin typeface="Courier New"/>
                <a:cs typeface="Courier New"/>
              </a:rPr>
              <a:t>new Scanner (System.in)- </a:t>
            </a:r>
            <a:r>
              <a:rPr lang="en-US">
                <a:latin typeface="Segoe UI Light"/>
                <a:cs typeface="Courier New"/>
              </a:rPr>
              <a:t>creates an object of type Scanner and tells the object that it will be getting input (reading in data)</a:t>
            </a:r>
          </a:p>
          <a:p>
            <a:endParaRPr lang="en-US">
              <a:latin typeface="Courier New"/>
              <a:cs typeface="Courier New"/>
            </a:endParaRPr>
          </a:p>
        </p:txBody>
      </p:sp>
    </p:spTree>
    <p:custDataLst>
      <p:tags r:id="rId1"/>
    </p:custDataLst>
    <p:extLst>
      <p:ext uri="{BB962C8B-B14F-4D97-AF65-F5344CB8AC3E}">
        <p14:creationId xmlns:p14="http://schemas.microsoft.com/office/powerpoint/2010/main" val="14201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6. Which of the following correctly </a:t>
            </a:r>
            <a:r>
              <a:rPr lang="en-US" i="1"/>
              <a:t>declares </a:t>
            </a:r>
            <a:r>
              <a:rPr lang="en-US"/>
              <a:t>a variable x of type </a:t>
            </a:r>
            <a:r>
              <a:rPr lang="en-US" err="1">
                <a:latin typeface="Courier New" panose="02070309020205020404" pitchFamily="49" charset="0"/>
                <a:cs typeface="Courier New" panose="02070309020205020404" pitchFamily="49" charset="0"/>
              </a:rPr>
              <a:t>int</a:t>
            </a:r>
            <a:r>
              <a:rPr lang="en-US"/>
              <a:t>?</a:t>
            </a:r>
          </a:p>
        </p:txBody>
      </p:sp>
      <p:sp>
        <p:nvSpPr>
          <p:cNvPr id="3" name="Content Placeholder 2"/>
          <p:cNvSpPr>
            <a:spLocks noGrp="1"/>
          </p:cNvSpPr>
          <p:nvPr>
            <p:ph idx="1"/>
          </p:nvPr>
        </p:nvSpPr>
        <p:spPr/>
        <p:txBody>
          <a:bodyPr/>
          <a:lstStyle/>
          <a:p>
            <a:pPr marL="0" indent="0">
              <a:buNone/>
            </a:pPr>
            <a:endParaRPr lang="en-US"/>
          </a:p>
          <a:p>
            <a:pPr marL="514350" indent="-514350">
              <a:buAutoNum type="alphaUcParenBoth"/>
            </a:pPr>
            <a:r>
              <a:rPr lang="en-US"/>
              <a:t>x </a:t>
            </a:r>
            <a:r>
              <a:rPr lang="en-US" err="1"/>
              <a:t>int</a:t>
            </a:r>
            <a:r>
              <a:rPr lang="en-US"/>
              <a:t> = 5; </a:t>
            </a:r>
          </a:p>
          <a:p>
            <a:pPr marL="0" indent="0">
              <a:buNone/>
            </a:pPr>
            <a:r>
              <a:rPr lang="en-US"/>
              <a:t>(B) </a:t>
            </a:r>
            <a:r>
              <a:rPr lang="en-US" err="1"/>
              <a:t>int</a:t>
            </a:r>
            <a:r>
              <a:rPr lang="en-US"/>
              <a:t> x; </a:t>
            </a:r>
          </a:p>
          <a:p>
            <a:pPr marL="0" indent="0">
              <a:buNone/>
            </a:pPr>
            <a:r>
              <a:rPr lang="en-US"/>
              <a:t>(C) x = 5; </a:t>
            </a:r>
          </a:p>
          <a:p>
            <a:pPr marL="0" indent="0">
              <a:buNone/>
            </a:pPr>
            <a:r>
              <a:rPr lang="en-US"/>
              <a:t>(D) </a:t>
            </a:r>
            <a:r>
              <a:rPr lang="en-US" err="1"/>
              <a:t>int</a:t>
            </a:r>
            <a:r>
              <a:rPr lang="en-US"/>
              <a:t> x </a:t>
            </a:r>
          </a:p>
          <a:p>
            <a:pPr marL="0" indent="0">
              <a:buNone/>
            </a:pPr>
            <a:r>
              <a:rPr lang="en-US"/>
              <a:t>(E) x = 5 </a:t>
            </a:r>
          </a:p>
          <a:p>
            <a:endParaRPr lang="en-US"/>
          </a:p>
        </p:txBody>
      </p:sp>
    </p:spTree>
    <p:custDataLst>
      <p:tags r:id="rId1"/>
    </p:custDataLst>
    <p:extLst>
      <p:ext uri="{BB962C8B-B14F-4D97-AF65-F5344CB8AC3E}">
        <p14:creationId xmlns:p14="http://schemas.microsoft.com/office/powerpoint/2010/main" val="2944898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9943B-4347-4C64-919A-96A6F4DE9EE2}"/>
              </a:ext>
            </a:extLst>
          </p:cNvPr>
          <p:cNvSpPr>
            <a:spLocks noGrp="1"/>
          </p:cNvSpPr>
          <p:nvPr>
            <p:ph type="title"/>
          </p:nvPr>
        </p:nvSpPr>
        <p:spPr/>
        <p:txBody>
          <a:bodyPr/>
          <a:lstStyle/>
          <a:p>
            <a:r>
              <a:rPr lang="en-US">
                <a:cs typeface="Segoe UI"/>
              </a:rPr>
              <a:t>Commonly used methods for Scanner objects</a:t>
            </a:r>
            <a:endParaRPr lang="en-US"/>
          </a:p>
        </p:txBody>
      </p:sp>
      <p:sp>
        <p:nvSpPr>
          <p:cNvPr id="3" name="Content Placeholder 2">
            <a:extLst>
              <a:ext uri="{FF2B5EF4-FFF2-40B4-BE49-F238E27FC236}">
                <a16:creationId xmlns:a16="http://schemas.microsoft.com/office/drawing/2014/main" id="{A7FDFFB4-BC4A-4034-AC79-31FFFACA5DAA}"/>
              </a:ext>
            </a:extLst>
          </p:cNvPr>
          <p:cNvSpPr>
            <a:spLocks noGrp="1"/>
          </p:cNvSpPr>
          <p:nvPr>
            <p:ph idx="1"/>
          </p:nvPr>
        </p:nvSpPr>
        <p:spPr>
          <a:xfrm>
            <a:off x="584200" y="1435503"/>
            <a:ext cx="11018520" cy="2499146"/>
          </a:xfrm>
        </p:spPr>
        <p:txBody>
          <a:bodyPr vert="horz" wrap="square" lIns="0" tIns="0" rIns="0" bIns="0" rtlCol="0" anchor="t">
            <a:spAutoFit/>
          </a:bodyPr>
          <a:lstStyle/>
          <a:p>
            <a:r>
              <a:rPr lang="en-US" err="1">
                <a:cs typeface="Segoe UI"/>
              </a:rPr>
              <a:t>nextInt</a:t>
            </a:r>
            <a:r>
              <a:rPr lang="en-US">
                <a:cs typeface="Segoe UI"/>
              </a:rPr>
              <a:t>();  - Reads in an integer value</a:t>
            </a:r>
            <a:endParaRPr lang="en-US"/>
          </a:p>
          <a:p>
            <a:endParaRPr lang="en-US">
              <a:cs typeface="Segoe UI"/>
            </a:endParaRPr>
          </a:p>
          <a:p>
            <a:r>
              <a:rPr lang="en-US" err="1">
                <a:cs typeface="Segoe UI"/>
              </a:rPr>
              <a:t>nextDouble</a:t>
            </a:r>
            <a:r>
              <a:rPr lang="en-US">
                <a:cs typeface="Segoe UI"/>
              </a:rPr>
              <a:t>(); - Reads in a double value</a:t>
            </a:r>
          </a:p>
          <a:p>
            <a:endParaRPr lang="en-US">
              <a:cs typeface="Segoe UI"/>
            </a:endParaRPr>
          </a:p>
          <a:p>
            <a:r>
              <a:rPr lang="en-US" err="1">
                <a:cs typeface="Segoe UI"/>
              </a:rPr>
              <a:t>nextLine</a:t>
            </a:r>
            <a:r>
              <a:rPr lang="en-US">
                <a:cs typeface="Segoe UI"/>
              </a:rPr>
              <a:t>(); - Reads in a String</a:t>
            </a:r>
          </a:p>
        </p:txBody>
      </p:sp>
    </p:spTree>
    <p:custDataLst>
      <p:tags r:id="rId1"/>
    </p:custDataLst>
    <p:extLst>
      <p:ext uri="{BB962C8B-B14F-4D97-AF65-F5344CB8AC3E}">
        <p14:creationId xmlns:p14="http://schemas.microsoft.com/office/powerpoint/2010/main" val="21970579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Calculating a Pokémon's EV:</a:t>
            </a:r>
          </a:p>
        </p:txBody>
      </p:sp>
      <p:sp>
        <p:nvSpPr>
          <p:cNvPr id="3" name="Content Placeholder 2"/>
          <p:cNvSpPr>
            <a:spLocks noGrp="1"/>
          </p:cNvSpPr>
          <p:nvPr>
            <p:ph idx="1"/>
          </p:nvPr>
        </p:nvSpPr>
        <p:spPr>
          <a:xfrm>
            <a:off x="584200" y="1435503"/>
            <a:ext cx="11018520" cy="3533275"/>
          </a:xfrm>
        </p:spPr>
        <p:txBody>
          <a:bodyPr vert="horz" wrap="square" lIns="0" tIns="0" rIns="0" bIns="0" rtlCol="0" anchor="t">
            <a:spAutoFit/>
          </a:bodyPr>
          <a:lstStyle/>
          <a:p>
            <a:pPr marL="0" indent="0">
              <a:buNone/>
            </a:pPr>
            <a:endParaRPr lang="en-US">
              <a:latin typeface="Courier New" panose="02070309020205020404" pitchFamily="49" charset="0"/>
              <a:cs typeface="Courier New" panose="02070309020205020404" pitchFamily="49" charset="0"/>
            </a:endParaRPr>
          </a:p>
          <a:p>
            <a:pPr marL="514350" indent="-514350">
              <a:buAutoNum type="arabicPeriod"/>
            </a:pPr>
            <a:r>
              <a:rPr lang="en-US" err="1">
                <a:latin typeface="Courier New"/>
                <a:cs typeface="Courier New"/>
              </a:rPr>
              <a:t>System.out.print</a:t>
            </a:r>
            <a:r>
              <a:rPr lang="en-US">
                <a:latin typeface="Courier New"/>
                <a:cs typeface="Courier New"/>
              </a:rPr>
              <a:t>(“Hit points:”);</a:t>
            </a:r>
          </a:p>
          <a:p>
            <a:pPr marL="514350" indent="-514350">
              <a:buAutoNum type="arabicPeriod"/>
            </a:pPr>
            <a:r>
              <a:rPr lang="en-US">
                <a:latin typeface="Courier New"/>
                <a:cs typeface="Courier New"/>
              </a:rPr>
              <a:t>int hp = </a:t>
            </a:r>
            <a:r>
              <a:rPr lang="en-US" err="1">
                <a:latin typeface="Courier New"/>
                <a:cs typeface="Courier New"/>
              </a:rPr>
              <a:t>userInput.nextInt</a:t>
            </a:r>
            <a:r>
              <a:rPr lang="en-US">
                <a:latin typeface="Courier New"/>
                <a:cs typeface="Courier New"/>
              </a:rPr>
              <a:t>();</a:t>
            </a:r>
          </a:p>
          <a:p>
            <a:pPr marL="514350" indent="-514350">
              <a:buAutoNum type="arabicPeriod"/>
            </a:pPr>
            <a:endParaRPr lang="en-US">
              <a:latin typeface="Courier New" panose="02070309020205020404" pitchFamily="49" charset="0"/>
              <a:cs typeface="Courier New" panose="02070309020205020404" pitchFamily="49" charset="0"/>
            </a:endParaRPr>
          </a:p>
          <a:p>
            <a:pPr marL="514350" indent="-514350">
              <a:buAutoNum type="arabicPeriod"/>
            </a:pPr>
            <a:r>
              <a:rPr lang="en-US" err="1">
                <a:latin typeface="Courier New"/>
                <a:cs typeface="Courier New"/>
              </a:rPr>
              <a:t>System.out.print</a:t>
            </a:r>
            <a:r>
              <a:rPr lang="en-US">
                <a:latin typeface="Courier New"/>
                <a:cs typeface="Courier New"/>
              </a:rPr>
              <a:t>(“Level: “);</a:t>
            </a:r>
          </a:p>
          <a:p>
            <a:pPr marL="514350" indent="-514350">
              <a:buAutoNum type="arabicPeriod"/>
            </a:pPr>
            <a:r>
              <a:rPr lang="en-US">
                <a:latin typeface="Courier New"/>
                <a:cs typeface="Courier New"/>
              </a:rPr>
              <a:t>int level = </a:t>
            </a:r>
            <a:r>
              <a:rPr lang="en-US" err="1">
                <a:latin typeface="Courier New"/>
                <a:cs typeface="Courier New"/>
              </a:rPr>
              <a:t>userInput.nextInt</a:t>
            </a:r>
            <a:r>
              <a:rPr lang="en-US">
                <a:latin typeface="Courier New"/>
                <a:cs typeface="Courier New"/>
              </a:rPr>
              <a:t>();</a:t>
            </a:r>
          </a:p>
          <a:p>
            <a:pPr marL="514350" indent="-514350">
              <a:buAutoNum type="arabicPeriod"/>
            </a:pPr>
            <a:endParaRPr lang="en-US">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BE7240AF-494D-4068-892A-107A2B0B584D}"/>
              </a:ext>
            </a:extLst>
          </p:cNvPr>
          <p:cNvSpPr txBox="1"/>
          <p:nvPr/>
        </p:nvSpPr>
        <p:spPr>
          <a:xfrm>
            <a:off x="8395854" y="1730279"/>
            <a:ext cx="3628350" cy="351639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gradFill>
                  <a:gsLst>
                    <a:gs pos="2917">
                      <a:schemeClr val="tx1"/>
                    </a:gs>
                    <a:gs pos="30000">
                      <a:schemeClr val="tx1"/>
                    </a:gs>
                  </a:gsLst>
                  <a:lin ang="5400000" scaled="0"/>
                </a:gradFill>
                <a:cs typeface="Segoe UI"/>
              </a:rPr>
              <a:t>1. ask the user to enter the Hit Points</a:t>
            </a:r>
          </a:p>
          <a:p>
            <a:r>
              <a:rPr lang="en-US" sz="2000">
                <a:ea typeface="+mn-lt"/>
                <a:cs typeface="+mn-lt"/>
              </a:rPr>
              <a:t>2.  create an integer variable</a:t>
            </a:r>
            <a:r>
              <a:rPr lang="en-US" sz="2000" b="1" i="1">
                <a:ea typeface="+mn-lt"/>
                <a:cs typeface="+mn-lt"/>
              </a:rPr>
              <a:t> hp</a:t>
            </a:r>
            <a:r>
              <a:rPr lang="en-US" sz="2000">
                <a:ea typeface="+mn-lt"/>
                <a:cs typeface="+mn-lt"/>
              </a:rPr>
              <a:t> and place the value from the user into it</a:t>
            </a:r>
          </a:p>
          <a:p>
            <a:endParaRPr lang="en-US" sz="2000">
              <a:cs typeface="Segoe UI"/>
            </a:endParaRPr>
          </a:p>
          <a:p>
            <a:r>
              <a:rPr lang="en-US" sz="2000">
                <a:ea typeface="+mn-lt"/>
                <a:cs typeface="+mn-lt"/>
              </a:rPr>
              <a:t>3. ask the user to input the base Level </a:t>
            </a:r>
          </a:p>
          <a:p>
            <a:r>
              <a:rPr lang="en-US" sz="2000">
                <a:ea typeface="+mn-lt"/>
                <a:cs typeface="+mn-lt"/>
              </a:rPr>
              <a:t>4. create an integer variable </a:t>
            </a:r>
            <a:r>
              <a:rPr lang="en-US" sz="2000" b="1" i="1">
                <a:ea typeface="+mn-lt"/>
                <a:cs typeface="+mn-lt"/>
              </a:rPr>
              <a:t>level</a:t>
            </a:r>
            <a:r>
              <a:rPr lang="en-US" sz="2000">
                <a:ea typeface="+mn-lt"/>
                <a:cs typeface="+mn-lt"/>
              </a:rPr>
              <a:t> to store the user input</a:t>
            </a:r>
            <a:endParaRPr lang="en-US"/>
          </a:p>
        </p:txBody>
      </p:sp>
    </p:spTree>
    <p:custDataLst>
      <p:tags r:id="rId1"/>
    </p:custDataLst>
    <p:extLst>
      <p:ext uri="{BB962C8B-B14F-4D97-AF65-F5344CB8AC3E}">
        <p14:creationId xmlns:p14="http://schemas.microsoft.com/office/powerpoint/2010/main" val="6864794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Calculating a Pokémon's EV:</a:t>
            </a:r>
          </a:p>
        </p:txBody>
      </p:sp>
      <p:sp>
        <p:nvSpPr>
          <p:cNvPr id="3" name="Content Placeholder 2"/>
          <p:cNvSpPr>
            <a:spLocks noGrp="1"/>
          </p:cNvSpPr>
          <p:nvPr>
            <p:ph idx="1"/>
          </p:nvPr>
        </p:nvSpPr>
        <p:spPr>
          <a:xfrm>
            <a:off x="584200" y="1435503"/>
            <a:ext cx="11018520" cy="3533275"/>
          </a:xfrm>
        </p:spPr>
        <p:txBody>
          <a:bodyPr vert="horz" wrap="square" lIns="0" tIns="0" rIns="0" bIns="0" rtlCol="0" anchor="t">
            <a:spAutoFit/>
          </a:bodyPr>
          <a:lstStyle/>
          <a:p>
            <a:pPr marL="0" indent="0">
              <a:buNone/>
            </a:pPr>
            <a:endParaRPr lang="en-US">
              <a:latin typeface="Courier New" panose="02070309020205020404" pitchFamily="49" charset="0"/>
              <a:cs typeface="Courier New" panose="02070309020205020404" pitchFamily="49" charset="0"/>
            </a:endParaRPr>
          </a:p>
          <a:p>
            <a:pPr marL="514350" indent="-514350">
              <a:buAutoNum type="arabicPeriod"/>
            </a:pPr>
            <a:r>
              <a:rPr lang="en-US" err="1">
                <a:latin typeface="Courier New"/>
                <a:cs typeface="Courier New"/>
              </a:rPr>
              <a:t>System.out.print</a:t>
            </a:r>
            <a:r>
              <a:rPr lang="en-US">
                <a:latin typeface="Courier New"/>
                <a:cs typeface="Courier New"/>
              </a:rPr>
              <a:t>(“IV: ”);</a:t>
            </a:r>
          </a:p>
          <a:p>
            <a:pPr marL="514350" indent="-514350">
              <a:buAutoNum type="arabicPeriod"/>
            </a:pPr>
            <a:r>
              <a:rPr lang="en-US">
                <a:latin typeface="Courier New"/>
                <a:cs typeface="Courier New"/>
              </a:rPr>
              <a:t>int iv = </a:t>
            </a:r>
            <a:r>
              <a:rPr lang="en-US" err="1">
                <a:latin typeface="Courier New"/>
                <a:cs typeface="Courier New"/>
              </a:rPr>
              <a:t>userInput.nextInt</a:t>
            </a:r>
            <a:r>
              <a:rPr lang="en-US">
                <a:latin typeface="Courier New"/>
                <a:cs typeface="Courier New"/>
              </a:rPr>
              <a:t>();</a:t>
            </a:r>
          </a:p>
          <a:p>
            <a:pPr marL="514350" indent="-514350">
              <a:buAutoNum type="arabicPeriod"/>
            </a:pPr>
            <a:endParaRPr lang="en-US">
              <a:latin typeface="Courier New" panose="02070309020205020404" pitchFamily="49" charset="0"/>
              <a:cs typeface="Courier New" panose="02070309020205020404" pitchFamily="49" charset="0"/>
            </a:endParaRPr>
          </a:p>
          <a:p>
            <a:pPr marL="514350" indent="-514350">
              <a:buAutoNum type="arabicPeriod"/>
            </a:pPr>
            <a:r>
              <a:rPr lang="en-US" err="1">
                <a:latin typeface="Courier New"/>
                <a:cs typeface="Courier New"/>
              </a:rPr>
              <a:t>System.out.print</a:t>
            </a:r>
            <a:r>
              <a:rPr lang="en-US">
                <a:latin typeface="Courier New"/>
                <a:cs typeface="Courier New"/>
              </a:rPr>
              <a:t>(“Base HP: “);</a:t>
            </a:r>
          </a:p>
          <a:p>
            <a:pPr marL="514350" indent="-514350">
              <a:buAutoNum type="arabicPeriod"/>
            </a:pPr>
            <a:r>
              <a:rPr lang="en-US">
                <a:latin typeface="Courier New"/>
                <a:cs typeface="Courier New"/>
              </a:rPr>
              <a:t>int base = </a:t>
            </a:r>
            <a:r>
              <a:rPr lang="en-US" err="1">
                <a:latin typeface="Courier New"/>
                <a:cs typeface="Courier New"/>
              </a:rPr>
              <a:t>userInput.nextInt</a:t>
            </a:r>
            <a:r>
              <a:rPr lang="en-US">
                <a:latin typeface="Courier New"/>
                <a:cs typeface="Courier New"/>
              </a:rPr>
              <a:t>();</a:t>
            </a:r>
          </a:p>
          <a:p>
            <a:pPr marL="514350" indent="-514350">
              <a:buAutoNum type="arabicPeriod"/>
            </a:pPr>
            <a:endParaRPr lang="en-US">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DB7B173F-9E81-4611-84B4-20C125AD8743}"/>
              </a:ext>
            </a:extLst>
          </p:cNvPr>
          <p:cNvSpPr txBox="1"/>
          <p:nvPr/>
        </p:nvSpPr>
        <p:spPr>
          <a:xfrm>
            <a:off x="8357370" y="1853429"/>
            <a:ext cx="3243502" cy="30777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gradFill>
                  <a:gsLst>
                    <a:gs pos="2917">
                      <a:schemeClr val="tx1"/>
                    </a:gs>
                    <a:gs pos="30000">
                      <a:schemeClr val="tx1"/>
                    </a:gs>
                  </a:gsLst>
                  <a:lin ang="5400000" scaled="0"/>
                </a:gradFill>
                <a:cs typeface="Segoe UI"/>
              </a:rPr>
              <a:t>1. Ask the user to input the IV</a:t>
            </a:r>
          </a:p>
          <a:p>
            <a:r>
              <a:rPr lang="en-US" sz="2000">
                <a:gradFill>
                  <a:gsLst>
                    <a:gs pos="2917">
                      <a:schemeClr val="tx1"/>
                    </a:gs>
                    <a:gs pos="30000">
                      <a:schemeClr val="tx1"/>
                    </a:gs>
                  </a:gsLst>
                  <a:lin ang="5400000" scaled="0"/>
                </a:gradFill>
                <a:cs typeface="Segoe UI"/>
              </a:rPr>
              <a:t>2.  create an integer variable </a:t>
            </a:r>
            <a:r>
              <a:rPr lang="en-US" sz="2000" b="1" i="1">
                <a:gradFill>
                  <a:gsLst>
                    <a:gs pos="2917">
                      <a:schemeClr val="tx1"/>
                    </a:gs>
                    <a:gs pos="30000">
                      <a:schemeClr val="tx1"/>
                    </a:gs>
                  </a:gsLst>
                  <a:lin ang="5400000" scaled="0"/>
                </a:gradFill>
                <a:cs typeface="Segoe UI"/>
              </a:rPr>
              <a:t>iv</a:t>
            </a:r>
            <a:r>
              <a:rPr lang="en-US" sz="2000">
                <a:gradFill>
                  <a:gsLst>
                    <a:gs pos="2917">
                      <a:schemeClr val="tx1"/>
                    </a:gs>
                    <a:gs pos="30000">
                      <a:schemeClr val="tx1"/>
                    </a:gs>
                  </a:gsLst>
                  <a:lin ang="5400000" scaled="0"/>
                </a:gradFill>
                <a:cs typeface="Segoe UI"/>
              </a:rPr>
              <a:t> and place the value from the user into it.</a:t>
            </a:r>
            <a:endParaRPr lang="en-US"/>
          </a:p>
          <a:p>
            <a:r>
              <a:rPr lang="en-US" sz="2000">
                <a:gradFill>
                  <a:gsLst>
                    <a:gs pos="2917">
                      <a:schemeClr val="tx1"/>
                    </a:gs>
                    <a:gs pos="30000">
                      <a:schemeClr val="tx1"/>
                    </a:gs>
                  </a:gsLst>
                  <a:lin ang="5400000" scaled="0"/>
                </a:gradFill>
                <a:cs typeface="Segoe UI"/>
              </a:rPr>
              <a:t>3. ask the user to input the base HP </a:t>
            </a:r>
            <a:endParaRPr lang="en-US"/>
          </a:p>
          <a:p>
            <a:r>
              <a:rPr lang="en-US" sz="2000">
                <a:gradFill>
                  <a:gsLst>
                    <a:gs pos="2917">
                      <a:schemeClr val="tx1"/>
                    </a:gs>
                    <a:gs pos="30000">
                      <a:schemeClr val="tx1"/>
                    </a:gs>
                  </a:gsLst>
                  <a:lin ang="5400000" scaled="0"/>
                </a:gradFill>
                <a:cs typeface="Segoe UI"/>
              </a:rPr>
              <a:t>4. create an integer variable </a:t>
            </a:r>
            <a:r>
              <a:rPr lang="en-US" sz="2000" b="1" i="1">
                <a:gradFill>
                  <a:gsLst>
                    <a:gs pos="2917">
                      <a:schemeClr val="tx1"/>
                    </a:gs>
                    <a:gs pos="30000">
                      <a:schemeClr val="tx1"/>
                    </a:gs>
                  </a:gsLst>
                  <a:lin ang="5400000" scaled="0"/>
                </a:gradFill>
                <a:cs typeface="Segoe UI"/>
              </a:rPr>
              <a:t>base</a:t>
            </a:r>
            <a:r>
              <a:rPr lang="en-US" sz="2000">
                <a:gradFill>
                  <a:gsLst>
                    <a:gs pos="2917">
                      <a:schemeClr val="tx1"/>
                    </a:gs>
                    <a:gs pos="30000">
                      <a:schemeClr val="tx1"/>
                    </a:gs>
                  </a:gsLst>
                  <a:lin ang="5400000" scaled="0"/>
                </a:gradFill>
                <a:cs typeface="Segoe UI"/>
              </a:rPr>
              <a:t> to store the user input</a:t>
            </a:r>
            <a:endParaRPr lang="en-US"/>
          </a:p>
          <a:p>
            <a:endParaRPr lang="en-US" sz="2000">
              <a:gradFill>
                <a:gsLst>
                  <a:gs pos="2917">
                    <a:schemeClr val="tx1"/>
                  </a:gs>
                  <a:gs pos="30000">
                    <a:schemeClr val="tx1"/>
                  </a:gs>
                </a:gsLst>
                <a:lin ang="5400000" scaled="0"/>
              </a:gradFill>
              <a:cs typeface="Segoe UI"/>
            </a:endParaRPr>
          </a:p>
        </p:txBody>
      </p:sp>
    </p:spTree>
    <p:custDataLst>
      <p:tags r:id="rId1"/>
    </p:custDataLst>
    <p:extLst>
      <p:ext uri="{BB962C8B-B14F-4D97-AF65-F5344CB8AC3E}">
        <p14:creationId xmlns:p14="http://schemas.microsoft.com/office/powerpoint/2010/main" val="32535471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Calculating a Pokémon's EV:</a:t>
            </a:r>
          </a:p>
        </p:txBody>
      </p:sp>
      <p:sp>
        <p:nvSpPr>
          <p:cNvPr id="3" name="Content Placeholder 2"/>
          <p:cNvSpPr>
            <a:spLocks noGrp="1"/>
          </p:cNvSpPr>
          <p:nvPr>
            <p:ph idx="1"/>
          </p:nvPr>
        </p:nvSpPr>
        <p:spPr/>
        <p:txBody>
          <a:bodyPr vert="horz" wrap="square" lIns="0" tIns="0" rIns="0" bIns="0" rtlCol="0" anchor="t">
            <a:normAutofit fontScale="85000" lnSpcReduction="10000"/>
          </a:bodyPr>
          <a:lstStyle/>
          <a:p>
            <a:pPr marL="0" indent="0">
              <a:buNone/>
            </a:pPr>
            <a:endParaRPr lang="en-US" sz="2000">
              <a:latin typeface="Courier New" panose="02070309020205020404" pitchFamily="49" charset="0"/>
              <a:cs typeface="Courier New" panose="02070309020205020404" pitchFamily="49" charset="0"/>
            </a:endParaRPr>
          </a:p>
          <a:p>
            <a:pPr marL="0" indent="0">
              <a:buNone/>
            </a:pPr>
            <a:r>
              <a:rPr lang="en-US" sz="2000">
                <a:latin typeface="Courier New"/>
                <a:cs typeface="Courier New"/>
              </a:rPr>
              <a:t>//The Pokémon's EV is calculated using the input variables!</a:t>
            </a:r>
          </a:p>
          <a:p>
            <a:pPr marL="0" indent="0">
              <a:buNone/>
            </a:pPr>
            <a:endParaRPr lang="en-US" sz="2000">
              <a:latin typeface="Courier New" panose="02070309020205020404" pitchFamily="49" charset="0"/>
              <a:cs typeface="Courier New" panose="02070309020205020404" pitchFamily="49" charset="0"/>
            </a:endParaRPr>
          </a:p>
          <a:p>
            <a:pPr marL="0" indent="0">
              <a:buNone/>
            </a:pPr>
            <a:r>
              <a:rPr lang="en-US" sz="2000">
                <a:latin typeface="Courier New"/>
                <a:cs typeface="Courier New"/>
              </a:rPr>
              <a:t>int </a:t>
            </a:r>
            <a:r>
              <a:rPr lang="en-US" sz="2000" b="1" err="1">
                <a:latin typeface="Courier New"/>
                <a:cs typeface="Courier New"/>
              </a:rPr>
              <a:t>ev</a:t>
            </a:r>
            <a:r>
              <a:rPr lang="en-US" sz="2000">
                <a:latin typeface="Courier New"/>
                <a:cs typeface="Courier New"/>
              </a:rPr>
              <a:t> = (((</a:t>
            </a:r>
            <a:r>
              <a:rPr lang="en-US" sz="2000" b="1">
                <a:latin typeface="Courier New"/>
                <a:cs typeface="Courier New"/>
              </a:rPr>
              <a:t>hp</a:t>
            </a:r>
            <a:r>
              <a:rPr lang="en-US" sz="2000">
                <a:latin typeface="Courier New"/>
                <a:cs typeface="Courier New"/>
              </a:rPr>
              <a:t> – 10) * 100)/</a:t>
            </a:r>
            <a:r>
              <a:rPr lang="en-US" sz="2000" b="1">
                <a:latin typeface="Courier New"/>
                <a:cs typeface="Courier New"/>
              </a:rPr>
              <a:t>level</a:t>
            </a:r>
            <a:r>
              <a:rPr lang="en-US" sz="2000">
                <a:latin typeface="Courier New"/>
                <a:cs typeface="Courier New"/>
              </a:rPr>
              <a:t> – 2 * </a:t>
            </a:r>
            <a:r>
              <a:rPr lang="en-US" sz="2000" b="1">
                <a:latin typeface="Courier New"/>
                <a:cs typeface="Courier New"/>
              </a:rPr>
              <a:t>base</a:t>
            </a:r>
            <a:r>
              <a:rPr lang="en-US" sz="2000">
                <a:latin typeface="Courier New"/>
                <a:cs typeface="Courier New"/>
              </a:rPr>
              <a:t> – </a:t>
            </a:r>
            <a:r>
              <a:rPr lang="en-US" sz="2000" b="1">
                <a:latin typeface="Courier New"/>
                <a:cs typeface="Courier New"/>
              </a:rPr>
              <a:t>iv</a:t>
            </a:r>
            <a:r>
              <a:rPr lang="en-US" sz="2000">
                <a:latin typeface="Courier New"/>
                <a:cs typeface="Courier New"/>
              </a:rPr>
              <a:t> – 100) * 4;</a:t>
            </a:r>
          </a:p>
          <a:p>
            <a:pPr marL="0" indent="0">
              <a:buNone/>
            </a:pPr>
            <a:r>
              <a:rPr lang="en-US" sz="2000" err="1">
                <a:latin typeface="Courier New"/>
                <a:cs typeface="Courier New"/>
              </a:rPr>
              <a:t>System.out.println</a:t>
            </a:r>
            <a:r>
              <a:rPr lang="en-US" sz="2000">
                <a:latin typeface="Courier New"/>
                <a:cs typeface="Courier New"/>
              </a:rPr>
              <a:t>(“You have ” + </a:t>
            </a:r>
            <a:r>
              <a:rPr lang="en-US" sz="2000" b="1" err="1">
                <a:latin typeface="Courier New"/>
                <a:cs typeface="Courier New"/>
              </a:rPr>
              <a:t>ev</a:t>
            </a:r>
            <a:r>
              <a:rPr lang="en-US" sz="2000">
                <a:latin typeface="Courier New"/>
                <a:cs typeface="Courier New"/>
              </a:rPr>
              <a:t> + “ effort value points for your HP stat.”);</a:t>
            </a:r>
          </a:p>
          <a:p>
            <a:pPr marL="0" indent="0">
              <a:buNone/>
            </a:pPr>
            <a:endParaRPr lang="en-US" sz="2000">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6373487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Practice It</a:t>
            </a:r>
          </a:p>
        </p:txBody>
      </p:sp>
      <p:sp>
        <p:nvSpPr>
          <p:cNvPr id="3" name="Content Placeholder 2"/>
          <p:cNvSpPr>
            <a:spLocks noGrp="1"/>
          </p:cNvSpPr>
          <p:nvPr>
            <p:ph idx="1"/>
          </p:nvPr>
        </p:nvSpPr>
        <p:spPr/>
        <p:txBody>
          <a:bodyPr>
            <a:normAutofit fontScale="47500" lnSpcReduction="20000"/>
          </a:bodyPr>
          <a:lstStyle/>
          <a:p>
            <a:pPr marL="0" indent="0">
              <a:buNone/>
            </a:pPr>
            <a:r>
              <a:rPr lang="en-US"/>
              <a:t>Complete the following Practice self-check questions:</a:t>
            </a:r>
          </a:p>
          <a:p>
            <a:r>
              <a:rPr lang="en-US"/>
              <a:t>Self-Check 3.23: promptMultiplyBy2</a:t>
            </a:r>
          </a:p>
          <a:p>
            <a:r>
              <a:rPr lang="en-US"/>
              <a:t>Self-Check 3.24: </a:t>
            </a:r>
            <a:r>
              <a:rPr lang="en-US" err="1"/>
              <a:t>SumNumbers</a:t>
            </a:r>
            <a:endParaRPr lang="en-US"/>
          </a:p>
          <a:p>
            <a:r>
              <a:rPr lang="en-US"/>
              <a:t>Self-Check 3.25: </a:t>
            </a:r>
            <a:r>
              <a:rPr lang="en-US" err="1"/>
              <a:t>RobertPaulson</a:t>
            </a:r>
            <a:endParaRPr lang="en-US"/>
          </a:p>
          <a:p>
            <a:pPr marL="0" indent="0">
              <a:buNone/>
            </a:pPr>
            <a:r>
              <a:rPr lang="en-US"/>
              <a:t>Complete the following Practice example questions:</a:t>
            </a:r>
          </a:p>
          <a:p>
            <a:r>
              <a:rPr lang="en-US"/>
              <a:t>Exercise 3.12: scientific</a:t>
            </a:r>
          </a:p>
          <a:p>
            <a:r>
              <a:rPr lang="en-US"/>
              <a:t>Exercise 3.14: </a:t>
            </a:r>
            <a:r>
              <a:rPr lang="en-US" err="1"/>
              <a:t>cylinderSurfaceArea</a:t>
            </a:r>
            <a:endParaRPr lang="en-US"/>
          </a:p>
          <a:p>
            <a:r>
              <a:rPr lang="en-US"/>
              <a:t>Exercise 3.15: </a:t>
            </a:r>
            <a:r>
              <a:rPr lang="en-US" err="1"/>
              <a:t>sphereVolume</a:t>
            </a:r>
            <a:endParaRPr lang="en-US"/>
          </a:p>
        </p:txBody>
      </p:sp>
    </p:spTree>
    <p:custDataLst>
      <p:tags r:id="rId1"/>
    </p:custDataLst>
    <p:extLst>
      <p:ext uri="{BB962C8B-B14F-4D97-AF65-F5344CB8AC3E}">
        <p14:creationId xmlns:p14="http://schemas.microsoft.com/office/powerpoint/2010/main" val="7244537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Homework</a:t>
            </a:r>
          </a:p>
        </p:txBody>
      </p:sp>
      <p:sp>
        <p:nvSpPr>
          <p:cNvPr id="3" name="Content Placeholder 2"/>
          <p:cNvSpPr>
            <a:spLocks noGrp="1"/>
          </p:cNvSpPr>
          <p:nvPr>
            <p:ph idx="1"/>
          </p:nvPr>
        </p:nvSpPr>
        <p:spPr>
          <a:xfrm>
            <a:off x="584200" y="1435503"/>
            <a:ext cx="11018520" cy="3074713"/>
          </a:xfrm>
        </p:spPr>
        <p:txBody>
          <a:bodyPr>
            <a:normAutofit/>
          </a:bodyPr>
          <a:lstStyle/>
          <a:p>
            <a:pPr marL="0" indent="0">
              <a:buNone/>
            </a:pPr>
            <a:r>
              <a:rPr lang="en-US" sz="2400" dirty="0"/>
              <a:t>Read HW 3.3. “Interactive Programming” and “Sample Interactive Program”</a:t>
            </a:r>
          </a:p>
          <a:p>
            <a:pPr marL="0" indent="0">
              <a:buNone/>
            </a:pPr>
            <a:r>
              <a:rPr lang="en-US" sz="2600" dirty="0"/>
              <a:t>Outline Chapter 3, except for reading HW 3.4</a:t>
            </a:r>
          </a:p>
        </p:txBody>
      </p:sp>
    </p:spTree>
    <p:custDataLst>
      <p:tags r:id="rId1"/>
    </p:custDataLst>
    <p:extLst>
      <p:ext uri="{BB962C8B-B14F-4D97-AF65-F5344CB8AC3E}">
        <p14:creationId xmlns:p14="http://schemas.microsoft.com/office/powerpoint/2010/main" val="34115350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077591"/>
            <a:ext cx="9144000" cy="2769989"/>
          </a:xfrm>
        </p:spPr>
        <p:txBody>
          <a:bodyPr/>
          <a:lstStyle/>
          <a:p>
            <a:r>
              <a:rPr lang="en-US" dirty="0"/>
              <a:t>Choose Your Own Adventure Programming Project</a:t>
            </a:r>
          </a:p>
        </p:txBody>
      </p:sp>
      <p:sp>
        <p:nvSpPr>
          <p:cNvPr id="3" name="Subtitle 2"/>
          <p:cNvSpPr>
            <a:spLocks noGrp="1"/>
          </p:cNvSpPr>
          <p:nvPr>
            <p:ph type="subTitle" idx="1"/>
          </p:nvPr>
        </p:nvSpPr>
        <p:spPr>
          <a:xfrm>
            <a:off x="1524000" y="3939655"/>
            <a:ext cx="9144000" cy="1655762"/>
          </a:xfrm>
        </p:spPr>
        <p:txBody>
          <a:bodyPr/>
          <a:lstStyle/>
          <a:p>
            <a:r>
              <a:rPr lang="en-US"/>
              <a:t>[ 3.07 ] [ Today’s Date ] [ Instructor Name ]</a:t>
            </a:r>
          </a:p>
        </p:txBody>
      </p:sp>
    </p:spTree>
    <p:custDataLst>
      <p:tags r:id="rId1"/>
    </p:custDataLst>
    <p:extLst>
      <p:ext uri="{BB962C8B-B14F-4D97-AF65-F5344CB8AC3E}">
        <p14:creationId xmlns:p14="http://schemas.microsoft.com/office/powerpoint/2010/main" val="5845901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F55F0-5051-4111-873D-28D06120D32A}"/>
              </a:ext>
            </a:extLst>
          </p:cNvPr>
          <p:cNvSpPr>
            <a:spLocks noGrp="1"/>
          </p:cNvSpPr>
          <p:nvPr>
            <p:ph type="title"/>
          </p:nvPr>
        </p:nvSpPr>
        <p:spPr>
          <a:xfrm>
            <a:off x="584200" y="2305840"/>
            <a:ext cx="3468956" cy="3963193"/>
          </a:xfrm>
        </p:spPr>
        <p:txBody>
          <a:bodyPr wrap="square" anchor="t">
            <a:normAutofit/>
          </a:bodyPr>
          <a:lstStyle/>
          <a:p>
            <a:r>
              <a:rPr lang="en-US" dirty="0"/>
              <a:t>Project Description</a:t>
            </a:r>
          </a:p>
        </p:txBody>
      </p:sp>
      <p:sp>
        <p:nvSpPr>
          <p:cNvPr id="5" name="Text Placeholder 4">
            <a:extLst>
              <a:ext uri="{FF2B5EF4-FFF2-40B4-BE49-F238E27FC236}">
                <a16:creationId xmlns:a16="http://schemas.microsoft.com/office/drawing/2014/main" id="{7A593C25-B9BD-4B61-B348-D5BBE2C126FE}"/>
              </a:ext>
            </a:extLst>
          </p:cNvPr>
          <p:cNvSpPr>
            <a:spLocks noGrp="1"/>
          </p:cNvSpPr>
          <p:nvPr>
            <p:ph type="body" sz="quarter" idx="10"/>
          </p:nvPr>
        </p:nvSpPr>
        <p:spPr>
          <a:xfrm>
            <a:off x="4646104" y="2447038"/>
            <a:ext cx="6961188" cy="3821999"/>
          </a:xfrm>
        </p:spPr>
        <p:txBody>
          <a:bodyPr wrap="square">
            <a:normAutofit/>
          </a:bodyPr>
          <a:lstStyle/>
          <a:p>
            <a:pPr>
              <a:lnSpc>
                <a:spcPct val="90000"/>
              </a:lnSpc>
            </a:pPr>
            <a:r>
              <a:rPr lang="en-US" dirty="0"/>
              <a:t>You are going to begin working on a turn-based interactive simulation of entities interacting with each other.</a:t>
            </a:r>
          </a:p>
          <a:p>
            <a:pPr>
              <a:lnSpc>
                <a:spcPct val="90000"/>
              </a:lnSpc>
            </a:pPr>
            <a:endParaRPr lang="en-US" dirty="0"/>
          </a:p>
          <a:p>
            <a:pPr>
              <a:lnSpc>
                <a:spcPct val="90000"/>
              </a:lnSpc>
            </a:pPr>
            <a:r>
              <a:rPr lang="en-US" dirty="0"/>
              <a:t>This may be a game, but it does not have to be.</a:t>
            </a:r>
          </a:p>
          <a:p>
            <a:pPr>
              <a:lnSpc>
                <a:spcPct val="90000"/>
              </a:lnSpc>
            </a:pPr>
            <a:endParaRPr lang="en-US" dirty="0"/>
          </a:p>
          <a:p>
            <a:pPr>
              <a:lnSpc>
                <a:spcPct val="90000"/>
              </a:lnSpc>
            </a:pPr>
            <a:r>
              <a:rPr lang="en-US" dirty="0"/>
              <a:t>You will be building on this project through-out the course.</a:t>
            </a:r>
          </a:p>
        </p:txBody>
      </p:sp>
    </p:spTree>
    <p:extLst>
      <p:ext uri="{BB962C8B-B14F-4D97-AF65-F5344CB8AC3E}">
        <p14:creationId xmlns:p14="http://schemas.microsoft.com/office/powerpoint/2010/main" val="1308470455"/>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91CA2-320B-4EDB-AF2D-10D4A9E8E151}"/>
              </a:ext>
            </a:extLst>
          </p:cNvPr>
          <p:cNvSpPr>
            <a:spLocks noGrp="1"/>
          </p:cNvSpPr>
          <p:nvPr>
            <p:ph type="title"/>
          </p:nvPr>
        </p:nvSpPr>
        <p:spPr>
          <a:xfrm>
            <a:off x="584200" y="2305840"/>
            <a:ext cx="3468956" cy="553998"/>
          </a:xfrm>
        </p:spPr>
        <p:txBody>
          <a:bodyPr/>
          <a:lstStyle/>
          <a:p>
            <a:r>
              <a:rPr lang="en-US" dirty="0"/>
              <a:t>Project Examples</a:t>
            </a:r>
          </a:p>
        </p:txBody>
      </p:sp>
      <p:sp>
        <p:nvSpPr>
          <p:cNvPr id="3" name="Text Placeholder 2">
            <a:extLst>
              <a:ext uri="{FF2B5EF4-FFF2-40B4-BE49-F238E27FC236}">
                <a16:creationId xmlns:a16="http://schemas.microsoft.com/office/drawing/2014/main" id="{0385604D-74E6-43A9-BF8F-A85742DA6F60}"/>
              </a:ext>
            </a:extLst>
          </p:cNvPr>
          <p:cNvSpPr>
            <a:spLocks noGrp="1"/>
          </p:cNvSpPr>
          <p:nvPr>
            <p:ph type="body" sz="quarter" idx="10"/>
          </p:nvPr>
        </p:nvSpPr>
        <p:spPr>
          <a:xfrm>
            <a:off x="4646104" y="2447038"/>
            <a:ext cx="6961188" cy="3354765"/>
          </a:xfrm>
        </p:spPr>
        <p:txBody>
          <a:bodyPr/>
          <a:lstStyle/>
          <a:p>
            <a:pPr marL="342900" indent="-342900">
              <a:buFont typeface="Arial" panose="020B0604020202020204" pitchFamily="34" charset="0"/>
              <a:buChar char="•"/>
            </a:pPr>
            <a:r>
              <a:rPr lang="en-US" dirty="0" err="1"/>
              <a:t>Pokemon</a:t>
            </a:r>
            <a:endParaRPr lang="en-US" dirty="0"/>
          </a:p>
          <a:p>
            <a:pPr marL="342900" indent="-342900">
              <a:buFont typeface="Arial" panose="020B0604020202020204" pitchFamily="34" charset="0"/>
              <a:buChar char="•"/>
            </a:pPr>
            <a:r>
              <a:rPr lang="en-US" dirty="0"/>
              <a:t>Political Campaign Simulation</a:t>
            </a:r>
          </a:p>
          <a:p>
            <a:pPr marL="342900" indent="-342900">
              <a:buFont typeface="Arial" panose="020B0604020202020204" pitchFamily="34" charset="0"/>
              <a:buChar char="•"/>
            </a:pPr>
            <a:r>
              <a:rPr lang="en-US" dirty="0"/>
              <a:t>Environmental Simulation</a:t>
            </a:r>
          </a:p>
          <a:p>
            <a:pPr marL="342900" indent="-342900">
              <a:buFont typeface="Arial" panose="020B0604020202020204" pitchFamily="34" charset="0"/>
              <a:buChar char="•"/>
            </a:pPr>
            <a:r>
              <a:rPr lang="en-US" dirty="0"/>
              <a:t>Dungeon Crawler type game</a:t>
            </a:r>
          </a:p>
          <a:p>
            <a:pPr marL="342900" indent="-342900">
              <a:buFont typeface="Arial" panose="020B0604020202020204" pitchFamily="34" charset="0"/>
              <a:buChar char="•"/>
            </a:pPr>
            <a:r>
              <a:rPr lang="en-US" dirty="0"/>
              <a:t>Business Simulation</a:t>
            </a:r>
          </a:p>
          <a:p>
            <a:pPr marL="342900" indent="-342900">
              <a:buFont typeface="Arial" panose="020B0604020202020204" pitchFamily="34" charset="0"/>
              <a:buChar char="•"/>
            </a:pPr>
            <a:r>
              <a:rPr lang="en-US" dirty="0"/>
              <a:t>Sport game</a:t>
            </a:r>
          </a:p>
        </p:txBody>
      </p:sp>
    </p:spTree>
    <p:extLst>
      <p:ext uri="{BB962C8B-B14F-4D97-AF65-F5344CB8AC3E}">
        <p14:creationId xmlns:p14="http://schemas.microsoft.com/office/powerpoint/2010/main" val="3599513998"/>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59980"/>
            <a:ext cx="9144000" cy="2387600"/>
          </a:xfrm>
        </p:spPr>
        <p:txBody>
          <a:bodyPr/>
          <a:lstStyle/>
          <a:p>
            <a:r>
              <a:rPr lang="en-US"/>
              <a:t>Pokémon Battle Programming Project</a:t>
            </a:r>
          </a:p>
        </p:txBody>
      </p:sp>
      <p:sp>
        <p:nvSpPr>
          <p:cNvPr id="3" name="Subtitle 2"/>
          <p:cNvSpPr>
            <a:spLocks noGrp="1"/>
          </p:cNvSpPr>
          <p:nvPr>
            <p:ph type="subTitle" idx="1"/>
          </p:nvPr>
        </p:nvSpPr>
        <p:spPr>
          <a:xfrm>
            <a:off x="1524000" y="3939655"/>
            <a:ext cx="9144000" cy="1655762"/>
          </a:xfrm>
        </p:spPr>
        <p:txBody>
          <a:bodyPr/>
          <a:lstStyle/>
          <a:p>
            <a:r>
              <a:rPr lang="en-US"/>
              <a:t>[ 3.07 ] [ Today’s Date ] [ Instructor Name ]</a:t>
            </a:r>
          </a:p>
        </p:txBody>
      </p:sp>
    </p:spTree>
    <p:custDataLst>
      <p:tags r:id="rId1"/>
    </p:custDataLst>
    <p:extLst>
      <p:ext uri="{BB962C8B-B14F-4D97-AF65-F5344CB8AC3E}">
        <p14:creationId xmlns:p14="http://schemas.microsoft.com/office/powerpoint/2010/main" val="2508207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7. Consider the following code segment:</a:t>
            </a:r>
          </a:p>
        </p:txBody>
      </p:sp>
      <p:sp>
        <p:nvSpPr>
          <p:cNvPr id="3" name="Content Placeholder 2"/>
          <p:cNvSpPr>
            <a:spLocks noGrp="1"/>
          </p:cNvSpPr>
          <p:nvPr>
            <p:ph sz="half" idx="1"/>
          </p:nvPr>
        </p:nvSpPr>
        <p:spPr/>
        <p:txBody>
          <a:bodyPr/>
          <a:lstStyle/>
          <a:p>
            <a:pPr marL="0" indent="0">
              <a:buNone/>
            </a:pPr>
            <a:endParaRPr lang="en-US">
              <a:latin typeface="Courier New" panose="02070309020205020404" pitchFamily="49" charset="0"/>
              <a:cs typeface="Courier New" panose="02070309020205020404" pitchFamily="49" charset="0"/>
            </a:endParaRPr>
          </a:p>
          <a:p>
            <a:pPr marL="0" indent="0">
              <a:buNone/>
            </a:pPr>
            <a:endParaRPr lang="en-US">
              <a:latin typeface="Courier New" panose="02070309020205020404" pitchFamily="49" charset="0"/>
              <a:cs typeface="Courier New" panose="02070309020205020404" pitchFamily="49" charset="0"/>
            </a:endParaRPr>
          </a:p>
          <a:p>
            <a:pPr marL="0" indent="0">
              <a:buNone/>
            </a:pPr>
            <a:endParaRPr lang="en-US">
              <a:latin typeface="Courier New" panose="02070309020205020404" pitchFamily="49" charset="0"/>
              <a:cs typeface="Courier New" panose="02070309020205020404" pitchFamily="49" charset="0"/>
            </a:endParaRPr>
          </a:p>
          <a:p>
            <a:pPr marL="0" indent="0">
              <a:buNone/>
            </a:pPr>
            <a:r>
              <a:rPr lang="en-US" err="1">
                <a:latin typeface="Courier New" panose="02070309020205020404" pitchFamily="49" charset="0"/>
                <a:cs typeface="Courier New" panose="02070309020205020404" pitchFamily="49" charset="0"/>
              </a:rPr>
              <a:t>int</a:t>
            </a:r>
            <a:r>
              <a:rPr lang="en-US">
                <a:latin typeface="Courier New" panose="02070309020205020404" pitchFamily="49" charset="0"/>
                <a:cs typeface="Courier New" panose="02070309020205020404" pitchFamily="49" charset="0"/>
              </a:rPr>
              <a:t> x = 1;</a:t>
            </a:r>
          </a:p>
          <a:p>
            <a:pPr marL="0" indent="0">
              <a:buNone/>
            </a:pPr>
            <a:r>
              <a:rPr lang="en-US">
                <a:latin typeface="Courier New" panose="02070309020205020404" pitchFamily="49" charset="0"/>
                <a:cs typeface="Courier New" panose="02070309020205020404" pitchFamily="49" charset="0"/>
              </a:rPr>
              <a:t>x++;</a:t>
            </a:r>
          </a:p>
          <a:p>
            <a:pPr marL="0" indent="0">
              <a:buNone/>
            </a:pPr>
            <a:r>
              <a:rPr lang="en-US">
                <a:latin typeface="Courier New" panose="02070309020205020404" pitchFamily="49" charset="0"/>
                <a:cs typeface="Courier New" panose="02070309020205020404" pitchFamily="49" charset="0"/>
              </a:rPr>
              <a:t>x++;</a:t>
            </a:r>
          </a:p>
          <a:p>
            <a:pPr marL="0" indent="0">
              <a:buNone/>
            </a:pPr>
            <a:r>
              <a:rPr lang="en-US">
                <a:latin typeface="Courier New" panose="02070309020205020404" pitchFamily="49" charset="0"/>
                <a:cs typeface="Courier New" panose="02070309020205020404" pitchFamily="49" charset="0"/>
              </a:rPr>
              <a:t>x *= 3;</a:t>
            </a:r>
          </a:p>
          <a:p>
            <a:pPr marL="0" indent="0">
              <a:buNone/>
            </a:pPr>
            <a:r>
              <a:rPr lang="en-US">
                <a:latin typeface="Courier New" panose="02070309020205020404" pitchFamily="49" charset="0"/>
                <a:cs typeface="Courier New" panose="02070309020205020404" pitchFamily="49" charset="0"/>
              </a:rPr>
              <a:t>x++; </a:t>
            </a:r>
          </a:p>
          <a:p>
            <a:pPr marL="0" indent="0">
              <a:buNone/>
            </a:pPr>
            <a:endParaRPr lang="en-US">
              <a:latin typeface="Courier New" panose="02070309020205020404" pitchFamily="49" charset="0"/>
              <a:cs typeface="Courier New" panose="02070309020205020404" pitchFamily="49" charset="0"/>
            </a:endParaRPr>
          </a:p>
        </p:txBody>
      </p:sp>
      <p:sp>
        <p:nvSpPr>
          <p:cNvPr id="4" name="Content Placeholder 3"/>
          <p:cNvSpPr>
            <a:spLocks noGrp="1"/>
          </p:cNvSpPr>
          <p:nvPr>
            <p:ph sz="half" idx="2"/>
          </p:nvPr>
        </p:nvSpPr>
        <p:spPr/>
        <p:txBody>
          <a:bodyPr/>
          <a:lstStyle/>
          <a:p>
            <a:pPr marL="0" indent="0">
              <a:buNone/>
            </a:pPr>
            <a:endParaRPr lang="en-US"/>
          </a:p>
          <a:p>
            <a:pPr marL="0" indent="0">
              <a:buNone/>
            </a:pPr>
            <a:endParaRPr lang="en-US"/>
          </a:p>
          <a:p>
            <a:pPr marL="0" indent="0">
              <a:buNone/>
            </a:pPr>
            <a:endParaRPr lang="en-US"/>
          </a:p>
          <a:p>
            <a:pPr marL="514350" indent="-514350">
              <a:buAutoNum type="alphaUcParenBoth"/>
            </a:pPr>
            <a:r>
              <a:rPr lang="pt-BR"/>
              <a:t>1 </a:t>
            </a:r>
          </a:p>
          <a:p>
            <a:pPr marL="0" indent="0">
              <a:buNone/>
            </a:pPr>
            <a:r>
              <a:rPr lang="pt-BR"/>
              <a:t>(B) 3 </a:t>
            </a:r>
          </a:p>
          <a:p>
            <a:pPr marL="0" indent="0">
              <a:buNone/>
            </a:pPr>
            <a:r>
              <a:rPr lang="pt-BR"/>
              <a:t>(C) 9 </a:t>
            </a:r>
          </a:p>
          <a:p>
            <a:pPr marL="0" indent="0">
              <a:buNone/>
            </a:pPr>
            <a:r>
              <a:rPr lang="pt-BR"/>
              <a:t>(D) 10 </a:t>
            </a:r>
          </a:p>
          <a:p>
            <a:pPr marL="0" indent="0">
              <a:buNone/>
            </a:pPr>
            <a:r>
              <a:rPr lang="pt-BR"/>
              <a:t>(E) 11 </a:t>
            </a:r>
          </a:p>
          <a:p>
            <a:pPr marL="0" indent="0">
              <a:buNone/>
            </a:pPr>
            <a:endParaRPr lang="en-US"/>
          </a:p>
        </p:txBody>
      </p:sp>
      <p:sp>
        <p:nvSpPr>
          <p:cNvPr id="5" name="TextBox 4"/>
          <p:cNvSpPr txBox="1"/>
          <p:nvPr/>
        </p:nvSpPr>
        <p:spPr>
          <a:xfrm>
            <a:off x="838200" y="2011681"/>
            <a:ext cx="10491205" cy="553998"/>
          </a:xfrm>
          <a:prstGeom prst="rect">
            <a:avLst/>
          </a:prstGeom>
          <a:noFill/>
        </p:spPr>
        <p:txBody>
          <a:bodyPr wrap="none" rtlCol="0">
            <a:spAutoFit/>
          </a:bodyPr>
          <a:lstStyle/>
          <a:p>
            <a:r>
              <a:rPr lang="en-US" sz="3000"/>
              <a:t>What is the value of x after this code segment has been executed?</a:t>
            </a:r>
          </a:p>
        </p:txBody>
      </p:sp>
    </p:spTree>
    <p:custDataLst>
      <p:tags r:id="rId1"/>
    </p:custDataLst>
    <p:extLst>
      <p:ext uri="{BB962C8B-B14F-4D97-AF65-F5344CB8AC3E}">
        <p14:creationId xmlns:p14="http://schemas.microsoft.com/office/powerpoint/2010/main" val="71824293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7K5LEE9xxw"/>
          <p:cNvPicPr>
            <a:picLocks noRot="1" noChangeAspect="1"/>
          </p:cNvPicPr>
          <p:nvPr>
            <a:videoFile r:link="rId2"/>
          </p:nvPr>
        </p:nvPicPr>
        <p:blipFill>
          <a:blip r:embed="rId4"/>
          <a:stretch>
            <a:fill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2521391274"/>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1403717"/>
            <a:ext cx="9144000" cy="2387600"/>
          </a:xfrm>
        </p:spPr>
        <p:txBody>
          <a:bodyPr/>
          <a:lstStyle/>
          <a:p>
            <a:r>
              <a:rPr lang="en-US"/>
              <a:t>Pokémon Battle</a:t>
            </a:r>
          </a:p>
        </p:txBody>
      </p:sp>
    </p:spTree>
    <p:custDataLst>
      <p:tags r:id="rId1"/>
    </p:custDataLst>
    <p:extLst>
      <p:ext uri="{BB962C8B-B14F-4D97-AF65-F5344CB8AC3E}">
        <p14:creationId xmlns:p14="http://schemas.microsoft.com/office/powerpoint/2010/main" val="21401237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1:</a:t>
            </a:r>
          </a:p>
        </p:txBody>
      </p:sp>
      <p:sp>
        <p:nvSpPr>
          <p:cNvPr id="3" name="Content Placeholder 2"/>
          <p:cNvSpPr>
            <a:spLocks noGrp="1"/>
          </p:cNvSpPr>
          <p:nvPr>
            <p:ph idx="1"/>
          </p:nvPr>
        </p:nvSpPr>
        <p:spPr/>
        <p:txBody>
          <a:bodyPr/>
          <a:lstStyle/>
          <a:p>
            <a:pPr marL="0" indent="0">
              <a:buNone/>
            </a:pPr>
            <a:r>
              <a:rPr lang="en-US"/>
              <a:t>Write a program called </a:t>
            </a:r>
            <a:r>
              <a:rPr lang="en-US" err="1"/>
              <a:t>battleStart</a:t>
            </a:r>
            <a:r>
              <a:rPr lang="en-US"/>
              <a:t> that introduces the battle, prompts the user to choose their first Pokémon, and outputs the pairing e.g.:</a:t>
            </a:r>
          </a:p>
          <a:p>
            <a:pPr marL="0" indent="0">
              <a:buNone/>
            </a:pPr>
            <a:endParaRPr lang="en-US"/>
          </a:p>
          <a:p>
            <a:pPr marL="0" indent="0">
              <a:buNone/>
            </a:pPr>
            <a:r>
              <a:rPr lang="en-US" sz="2400">
                <a:latin typeface="Courier New" panose="02070309020205020404" pitchFamily="49" charset="0"/>
                <a:cs typeface="Courier New" panose="02070309020205020404" pitchFamily="49" charset="0"/>
              </a:rPr>
              <a:t>Another trainer is issuing a challenge!</a:t>
            </a:r>
          </a:p>
          <a:p>
            <a:pPr marL="0" indent="0">
              <a:buNone/>
            </a:pPr>
            <a:r>
              <a:rPr lang="en-US" sz="2400">
                <a:latin typeface="Courier New" panose="02070309020205020404" pitchFamily="49" charset="0"/>
                <a:cs typeface="Courier New" panose="02070309020205020404" pitchFamily="49" charset="0"/>
              </a:rPr>
              <a:t>Which Pokémon do you choose?</a:t>
            </a:r>
          </a:p>
          <a:p>
            <a:pPr marL="0" indent="0">
              <a:buNone/>
            </a:pPr>
            <a:r>
              <a:rPr lang="en-US" sz="2400" err="1">
                <a:latin typeface="Courier New" panose="02070309020205020404" pitchFamily="49" charset="0"/>
                <a:cs typeface="Courier New" panose="02070309020205020404" pitchFamily="49" charset="0"/>
              </a:rPr>
              <a:t>Zebstrika</a:t>
            </a:r>
            <a:r>
              <a:rPr lang="en-US" sz="2400">
                <a:latin typeface="Courier New" panose="02070309020205020404" pitchFamily="49" charset="0"/>
                <a:cs typeface="Courier New" panose="02070309020205020404" pitchFamily="49" charset="0"/>
              </a:rPr>
              <a:t> appeared.</a:t>
            </a:r>
          </a:p>
          <a:p>
            <a:pPr marL="0" indent="0">
              <a:buNone/>
            </a:pPr>
            <a:r>
              <a:rPr lang="en-US" sz="2400">
                <a:latin typeface="Courier New" panose="02070309020205020404" pitchFamily="49" charset="0"/>
                <a:cs typeface="Courier New" panose="02070309020205020404" pitchFamily="49" charset="0"/>
              </a:rPr>
              <a:t>It’s a Pokémon battle between </a:t>
            </a:r>
            <a:r>
              <a:rPr lang="en-US" sz="2400" err="1">
                <a:latin typeface="Courier New" panose="02070309020205020404" pitchFamily="49" charset="0"/>
                <a:cs typeface="Courier New" panose="02070309020205020404" pitchFamily="49" charset="0"/>
              </a:rPr>
              <a:t>Arcanine</a:t>
            </a:r>
            <a:r>
              <a:rPr lang="en-US" sz="2400">
                <a:latin typeface="Courier New" panose="02070309020205020404" pitchFamily="49" charset="0"/>
                <a:cs typeface="Courier New" panose="02070309020205020404" pitchFamily="49" charset="0"/>
              </a:rPr>
              <a:t> and </a:t>
            </a:r>
            <a:r>
              <a:rPr lang="en-US" sz="2400" err="1">
                <a:latin typeface="Courier New" panose="02070309020205020404" pitchFamily="49" charset="0"/>
                <a:cs typeface="Courier New" panose="02070309020205020404" pitchFamily="49" charset="0"/>
              </a:rPr>
              <a:t>Zebstrika</a:t>
            </a:r>
            <a:r>
              <a:rPr lang="en-US" sz="2400">
                <a:latin typeface="Courier New" panose="02070309020205020404" pitchFamily="49" charset="0"/>
                <a:cs typeface="Courier New" panose="02070309020205020404" pitchFamily="49" charset="0"/>
              </a:rPr>
              <a:t>.</a:t>
            </a:r>
          </a:p>
        </p:txBody>
      </p:sp>
    </p:spTree>
    <p:custDataLst>
      <p:tags r:id="rId1"/>
    </p:custDataLst>
    <p:extLst>
      <p:ext uri="{BB962C8B-B14F-4D97-AF65-F5344CB8AC3E}">
        <p14:creationId xmlns:p14="http://schemas.microsoft.com/office/powerpoint/2010/main" val="31000841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47500" lnSpcReduction="20000"/>
              </a:bodyPr>
              <a:lstStyle/>
              <a:p>
                <a:pPr marL="0" indent="0">
                  <a:buNone/>
                </a:pPr>
                <a:r>
                  <a:rPr lang="en-US"/>
                  <a:t>Write a method called damage that prompts the user for their base stats and reports damage done to their Pokémon in battle.</a:t>
                </a:r>
              </a:p>
              <a:p>
                <a:pPr marL="0" indent="0">
                  <a:buNone/>
                </a:pPr>
                <a:endParaRPr lang="en-US"/>
              </a:p>
              <a:p>
                <a:pPr marL="0" indent="0">
                  <a:buNone/>
                </a:pPr>
                <a:r>
                  <a:rPr lang="en-US"/>
                  <a:t>Use this formula: </a:t>
                </a:r>
              </a:p>
              <a:p>
                <a:r>
                  <a:rPr lang="en-US"/>
                  <a:t>Damage = </a:t>
                </a:r>
                <a14:m>
                  <m:oMath xmlns:m="http://schemas.openxmlformats.org/officeDocument/2006/math">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𝐿𝑒𝑣𝑒𝑙</m:t>
                            </m:r>
                            <m:r>
                              <a:rPr lang="en-US">
                                <a:latin typeface="Cambria Math" panose="02040503050406030204" pitchFamily="18" charset="0"/>
                              </a:rPr>
                              <m:t>+10</m:t>
                            </m:r>
                          </m:num>
                          <m:den>
                            <m:r>
                              <a:rPr lang="en-US">
                                <a:latin typeface="Cambria Math" panose="02040503050406030204" pitchFamily="18" charset="0"/>
                              </a:rPr>
                              <m:t>250</m:t>
                            </m:r>
                          </m:den>
                        </m:f>
                        <m:r>
                          <a:rPr lang="en-US">
                            <a:latin typeface="Cambria Math" panose="02040503050406030204" pitchFamily="18" charset="0"/>
                          </a:rPr>
                          <m:t> </m:t>
                        </m:r>
                        <m:r>
                          <a:rPr lang="en-US" i="1">
                            <a:latin typeface="Cambria Math" panose="02040503050406030204" pitchFamily="18" charset="0"/>
                          </a:rPr>
                          <m:t>∗</m:t>
                        </m:r>
                        <m:r>
                          <a:rPr lang="en-US">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𝐴𝑡𝑡𝑎𝑐𝑘</m:t>
                            </m:r>
                          </m:num>
                          <m:den>
                            <m:r>
                              <a:rPr lang="en-US" i="1">
                                <a:latin typeface="Cambria Math" panose="02040503050406030204" pitchFamily="18" charset="0"/>
                              </a:rPr>
                              <m:t>𝐷𝑒𝑓𝑒𝑛𝑠𝑒</m:t>
                            </m:r>
                            <m:r>
                              <a:rPr lang="en-US">
                                <a:latin typeface="Cambria Math" panose="02040503050406030204" pitchFamily="18" charset="0"/>
                              </a:rPr>
                              <m:t> </m:t>
                            </m:r>
                          </m:den>
                        </m:f>
                        <m:r>
                          <a:rPr lang="en-US" i="1">
                            <a:latin typeface="Cambria Math" panose="02040503050406030204" pitchFamily="18" charset="0"/>
                          </a:rPr>
                          <m:t>∗</m:t>
                        </m:r>
                        <m:r>
                          <a:rPr lang="en-US" i="1">
                            <a:latin typeface="Cambria Math" panose="02040503050406030204" pitchFamily="18" charset="0"/>
                          </a:rPr>
                          <m:t>𝐵𝑎𝑠𝑒</m:t>
                        </m:r>
                        <m:r>
                          <a:rPr lang="en-US">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𝑀𝑜𝑑𝑖𝑓𝑖𝑒𝑟</m:t>
                    </m:r>
                  </m:oMath>
                </a14:m>
                <a:endParaRPr lang="en-US"/>
              </a:p>
              <a:p>
                <a:r>
                  <a:rPr lang="en-US"/>
                  <a:t>Modifier = Same Type Attack Bonus (STAB) * Random</a:t>
                </a:r>
              </a:p>
              <a:p>
                <a:endParaRPr lang="en-US" sz="2400"/>
              </a:p>
              <a:p>
                <a:pPr marL="0" indent="0">
                  <a:buNone/>
                </a:pPr>
                <a:r>
                  <a:rPr lang="en-US" sz="2400" i="1"/>
                  <a:t>Hint: The </a:t>
                </a:r>
                <a:r>
                  <a:rPr lang="en-US" sz="2400" i="1" err="1"/>
                  <a:t>Pokemon</a:t>
                </a:r>
                <a:r>
                  <a:rPr lang="en-US" sz="2400" i="1"/>
                  <a:t> game always selects a random number between .85 and 1.0</a:t>
                </a:r>
              </a:p>
              <a:p>
                <a:pPr marL="0" indent="0">
                  <a:buNone/>
                </a:pPr>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41" t="-5283"/>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9774984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2, Output:</a:t>
            </a:r>
          </a:p>
        </p:txBody>
      </p:sp>
      <p:sp>
        <p:nvSpPr>
          <p:cNvPr id="3" name="Content Placeholder 2"/>
          <p:cNvSpPr>
            <a:spLocks noGrp="1"/>
          </p:cNvSpPr>
          <p:nvPr>
            <p:ph idx="1"/>
          </p:nvPr>
        </p:nvSpPr>
        <p:spPr/>
        <p:txBody>
          <a:bodyPr>
            <a:normAutofit fontScale="32500" lnSpcReduction="20000"/>
          </a:bodyPr>
          <a:lstStyle/>
          <a:p>
            <a:pPr marL="0" indent="0">
              <a:buNone/>
            </a:pPr>
            <a:r>
              <a:rPr lang="en-US" err="1">
                <a:latin typeface="Courier New" panose="02070309020205020404" pitchFamily="49" charset="0"/>
                <a:cs typeface="Courier New" panose="02070309020205020404" pitchFamily="49" charset="0"/>
              </a:rPr>
              <a:t>Zebstrika</a:t>
            </a:r>
            <a:r>
              <a:rPr lang="en-US">
                <a:latin typeface="Courier New" panose="02070309020205020404" pitchFamily="49" charset="0"/>
                <a:cs typeface="Courier New" panose="02070309020205020404" pitchFamily="49" charset="0"/>
              </a:rPr>
              <a:t> used Thunderbolt!</a:t>
            </a:r>
          </a:p>
          <a:p>
            <a:pPr marL="0" indent="0">
              <a:buNone/>
            </a:pPr>
            <a:r>
              <a:rPr lang="en-US">
                <a:latin typeface="Courier New" panose="02070309020205020404" pitchFamily="49" charset="0"/>
                <a:cs typeface="Courier New" panose="02070309020205020404" pitchFamily="49" charset="0"/>
              </a:rPr>
              <a:t> </a:t>
            </a:r>
          </a:p>
          <a:p>
            <a:pPr marL="0" indent="0">
              <a:buNone/>
            </a:pPr>
            <a:r>
              <a:rPr lang="en-US">
                <a:latin typeface="Courier New" panose="02070309020205020404" pitchFamily="49" charset="0"/>
                <a:cs typeface="Courier New" panose="02070309020205020404" pitchFamily="49" charset="0"/>
              </a:rPr>
              <a:t>Trainer, what are your </a:t>
            </a:r>
            <a:r>
              <a:rPr lang="en-US" err="1">
                <a:latin typeface="Courier New" panose="02070309020205020404" pitchFamily="49" charset="0"/>
                <a:cs typeface="Courier New" panose="02070309020205020404" pitchFamily="49" charset="0"/>
              </a:rPr>
              <a:t>Arcanine’s</a:t>
            </a:r>
            <a:r>
              <a:rPr lang="en-US">
                <a:latin typeface="Courier New" panose="02070309020205020404" pitchFamily="49" charset="0"/>
                <a:cs typeface="Courier New" panose="02070309020205020404" pitchFamily="49" charset="0"/>
              </a:rPr>
              <a:t> stats?</a:t>
            </a:r>
          </a:p>
          <a:p>
            <a:pPr marL="0" indent="0">
              <a:buNone/>
            </a:pPr>
            <a:r>
              <a:rPr lang="en-US">
                <a:latin typeface="Courier New" panose="02070309020205020404" pitchFamily="49" charset="0"/>
                <a:cs typeface="Courier New" panose="02070309020205020404" pitchFamily="49" charset="0"/>
              </a:rPr>
              <a:t>Level:</a:t>
            </a:r>
          </a:p>
          <a:p>
            <a:pPr marL="0" indent="0">
              <a:buNone/>
            </a:pPr>
            <a:r>
              <a:rPr lang="en-US">
                <a:latin typeface="Courier New" panose="02070309020205020404" pitchFamily="49" charset="0"/>
                <a:cs typeface="Courier New" panose="02070309020205020404" pitchFamily="49" charset="0"/>
              </a:rPr>
              <a:t>Attack:</a:t>
            </a:r>
          </a:p>
          <a:p>
            <a:pPr marL="0" indent="0">
              <a:buNone/>
            </a:pPr>
            <a:r>
              <a:rPr lang="en-US">
                <a:latin typeface="Courier New" panose="02070309020205020404" pitchFamily="49" charset="0"/>
                <a:cs typeface="Courier New" panose="02070309020205020404" pitchFamily="49" charset="0"/>
              </a:rPr>
              <a:t>Defense:</a:t>
            </a:r>
          </a:p>
          <a:p>
            <a:pPr marL="0" indent="0">
              <a:buNone/>
            </a:pPr>
            <a:r>
              <a:rPr lang="en-US">
                <a:latin typeface="Courier New" panose="02070309020205020404" pitchFamily="49" charset="0"/>
                <a:cs typeface="Courier New" panose="02070309020205020404" pitchFamily="49" charset="0"/>
              </a:rPr>
              <a:t>Base:</a:t>
            </a:r>
          </a:p>
          <a:p>
            <a:pPr marL="0" indent="0">
              <a:buNone/>
            </a:pPr>
            <a:r>
              <a:rPr lang="en-US">
                <a:latin typeface="Courier New" panose="02070309020205020404" pitchFamily="49" charset="0"/>
                <a:cs typeface="Courier New" panose="02070309020205020404" pitchFamily="49" charset="0"/>
              </a:rPr>
              <a:t>STAB:</a:t>
            </a:r>
          </a:p>
          <a:p>
            <a:pPr marL="0" indent="0">
              <a:buNone/>
            </a:pPr>
            <a:r>
              <a:rPr lang="en-US">
                <a:latin typeface="Courier New" panose="02070309020205020404" pitchFamily="49" charset="0"/>
                <a:cs typeface="Courier New" panose="02070309020205020404" pitchFamily="49" charset="0"/>
              </a:rPr>
              <a:t>HP:</a:t>
            </a:r>
          </a:p>
          <a:p>
            <a:pPr marL="0" indent="0">
              <a:buNone/>
            </a:pPr>
            <a:r>
              <a:rPr lang="en-US">
                <a:latin typeface="Courier New" panose="02070309020205020404" pitchFamily="49" charset="0"/>
                <a:cs typeface="Courier New" panose="02070309020205020404" pitchFamily="49" charset="0"/>
              </a:rPr>
              <a:t>				</a:t>
            </a:r>
            <a:r>
              <a:rPr lang="en-US">
                <a:highlight>
                  <a:srgbClr val="FFFF00"/>
                </a:highlight>
                <a:latin typeface="Courier New" panose="02070309020205020404" pitchFamily="49" charset="0"/>
                <a:cs typeface="Courier New" panose="02070309020205020404" pitchFamily="49" charset="0"/>
              </a:rPr>
              <a:t>(</a:t>
            </a:r>
            <a:r>
              <a:rPr lang="en-US" i="1">
                <a:highlight>
                  <a:srgbClr val="FFFF00"/>
                </a:highlight>
                <a:latin typeface="Courier New" panose="02070309020205020404" pitchFamily="49" charset="0"/>
                <a:cs typeface="Courier New" panose="02070309020205020404" pitchFamily="49" charset="0"/>
              </a:rPr>
              <a:t>Damage method returns value.</a:t>
            </a:r>
            <a:r>
              <a:rPr lang="en-US">
                <a:highlight>
                  <a:srgbClr val="FFFF00"/>
                </a:highlight>
                <a:latin typeface="Courier New" panose="02070309020205020404" pitchFamily="49" charset="0"/>
                <a:cs typeface="Courier New" panose="02070309020205020404" pitchFamily="49" charset="0"/>
              </a:rPr>
              <a:t>)</a:t>
            </a:r>
            <a:r>
              <a:rPr lang="en-US">
                <a:latin typeface="Courier New" panose="02070309020205020404" pitchFamily="49" charset="0"/>
                <a:cs typeface="Courier New" panose="02070309020205020404" pitchFamily="49" charset="0"/>
              </a:rPr>
              <a:t> </a:t>
            </a:r>
          </a:p>
          <a:p>
            <a:pPr marL="0" indent="0">
              <a:buNone/>
            </a:pPr>
            <a:r>
              <a:rPr lang="en-US" err="1">
                <a:latin typeface="Courier New" panose="02070309020205020404" pitchFamily="49" charset="0"/>
                <a:cs typeface="Courier New" panose="02070309020205020404" pitchFamily="49" charset="0"/>
              </a:rPr>
              <a:t>Arcanine</a:t>
            </a:r>
            <a:r>
              <a:rPr lang="en-US">
                <a:latin typeface="Courier New" panose="02070309020205020404" pitchFamily="49" charset="0"/>
                <a:cs typeface="Courier New" panose="02070309020205020404" pitchFamily="49" charset="0"/>
              </a:rPr>
              <a:t> sustained </a:t>
            </a:r>
            <a:r>
              <a:rPr lang="en-US">
                <a:highlight>
                  <a:srgbClr val="FFFF00"/>
                </a:highlight>
                <a:latin typeface="Courier New" panose="02070309020205020404" pitchFamily="49" charset="0"/>
                <a:cs typeface="Courier New" panose="02070309020205020404" pitchFamily="49" charset="0"/>
              </a:rPr>
              <a:t>10</a:t>
            </a:r>
            <a:r>
              <a:rPr lang="en-US">
                <a:latin typeface="Courier New" panose="02070309020205020404" pitchFamily="49" charset="0"/>
                <a:cs typeface="Courier New" panose="02070309020205020404" pitchFamily="49" charset="0"/>
              </a:rPr>
              <a:t> points damage.  HP are now 70.</a:t>
            </a:r>
          </a:p>
        </p:txBody>
      </p:sp>
    </p:spTree>
    <p:custDataLst>
      <p:tags r:id="rId1"/>
    </p:custDataLst>
    <p:extLst>
      <p:ext uri="{BB962C8B-B14F-4D97-AF65-F5344CB8AC3E}">
        <p14:creationId xmlns:p14="http://schemas.microsoft.com/office/powerpoint/2010/main" val="181362860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3</a:t>
            </a:r>
          </a:p>
        </p:txBody>
      </p:sp>
      <p:sp>
        <p:nvSpPr>
          <p:cNvPr id="3" name="Content Placeholder 2"/>
          <p:cNvSpPr>
            <a:spLocks noGrp="1"/>
          </p:cNvSpPr>
          <p:nvPr>
            <p:ph idx="1"/>
          </p:nvPr>
        </p:nvSpPr>
        <p:spPr/>
        <p:txBody>
          <a:bodyPr/>
          <a:lstStyle/>
          <a:p>
            <a:pPr marL="0" indent="0">
              <a:buNone/>
            </a:pPr>
            <a:r>
              <a:rPr lang="en-US"/>
              <a:t>Write a method called </a:t>
            </a:r>
            <a:r>
              <a:rPr lang="en-US" err="1"/>
              <a:t>statsTable</a:t>
            </a:r>
            <a:r>
              <a:rPr lang="en-US"/>
              <a:t> that accepts the user’s </a:t>
            </a:r>
            <a:r>
              <a:rPr lang="en-US" err="1"/>
              <a:t>Pokemon</a:t>
            </a:r>
            <a:r>
              <a:rPr lang="en-US"/>
              <a:t> stats and learned moves as parameters, and outputs text similar to this:</a:t>
            </a:r>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3556000" y="3128962"/>
            <a:ext cx="5080000" cy="3048000"/>
          </a:xfrm>
          <a:prstGeom prst="rect">
            <a:avLst/>
          </a:prstGeom>
          <a:noFill/>
          <a:ln>
            <a:noFill/>
          </a:ln>
        </p:spPr>
      </p:pic>
    </p:spTree>
    <p:custDataLst>
      <p:tags r:id="rId1"/>
    </p:custDataLst>
    <p:extLst>
      <p:ext uri="{BB962C8B-B14F-4D97-AF65-F5344CB8AC3E}">
        <p14:creationId xmlns:p14="http://schemas.microsoft.com/office/powerpoint/2010/main" val="3260598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7963" y="548641"/>
            <a:ext cx="11437034" cy="6175716"/>
          </a:xfrm>
        </p:spPr>
        <p:txBody>
          <a:bodyPr>
            <a:normAutofit lnSpcReduction="10000"/>
          </a:bodyPr>
          <a:lstStyle/>
          <a:p>
            <a:pPr marL="0" indent="0">
              <a:buNone/>
            </a:pPr>
            <a:r>
              <a:rPr lang="en-US"/>
              <a:t>Sample output:</a:t>
            </a:r>
          </a:p>
          <a:p>
            <a:pPr marL="0" indent="0">
              <a:buNone/>
            </a:pPr>
            <a:r>
              <a:rPr lang="en-US"/>
              <a:t>You’re not required to align everything, but if you do, use escape sequences!</a:t>
            </a:r>
          </a:p>
          <a:p>
            <a:pPr marL="0" indent="0">
              <a:buNone/>
            </a:pPr>
            <a:r>
              <a:rPr lang="en-US"/>
              <a:t> </a:t>
            </a:r>
          </a:p>
          <a:p>
            <a:pPr marL="0" indent="0">
              <a:buNone/>
            </a:pPr>
            <a:r>
              <a:rPr lang="en-US" sz="2200">
                <a:latin typeface="Courier New" panose="02070309020205020404" pitchFamily="49" charset="0"/>
                <a:cs typeface="Courier New" panose="02070309020205020404" pitchFamily="49" charset="0"/>
              </a:rPr>
              <a:t>Name		</a:t>
            </a:r>
            <a:r>
              <a:rPr lang="en-US" sz="2200" err="1">
                <a:latin typeface="Courier New" panose="02070309020205020404" pitchFamily="49" charset="0"/>
                <a:cs typeface="Courier New" panose="02070309020205020404" pitchFamily="49" charset="0"/>
              </a:rPr>
              <a:t>Alakazam</a:t>
            </a:r>
            <a:endParaRPr lang="en-US" sz="2200">
              <a:latin typeface="Courier New" panose="02070309020205020404" pitchFamily="49" charset="0"/>
              <a:cs typeface="Courier New" panose="02070309020205020404" pitchFamily="49" charset="0"/>
            </a:endParaRPr>
          </a:p>
          <a:p>
            <a:pPr marL="0" indent="0">
              <a:buNone/>
            </a:pPr>
            <a:r>
              <a:rPr lang="en-US" sz="2200">
                <a:latin typeface="Courier New" panose="02070309020205020404" pitchFamily="49" charset="0"/>
                <a:cs typeface="Courier New" panose="02070309020205020404" pitchFamily="49" charset="0"/>
              </a:rPr>
              <a:t>Level 	40</a:t>
            </a:r>
          </a:p>
          <a:p>
            <a:pPr marL="0" indent="0">
              <a:buNone/>
            </a:pPr>
            <a:r>
              <a:rPr lang="en-US" sz="2200">
                <a:latin typeface="Courier New" panose="02070309020205020404" pitchFamily="49" charset="0"/>
                <a:cs typeface="Courier New" panose="02070309020205020404" pitchFamily="49" charset="0"/>
              </a:rPr>
              <a:t>------------------------------</a:t>
            </a:r>
          </a:p>
          <a:p>
            <a:pPr marL="0" indent="0">
              <a:buNone/>
            </a:pPr>
            <a:r>
              <a:rPr lang="en-US" sz="2200">
                <a:latin typeface="Courier New" panose="02070309020205020404" pitchFamily="49" charset="0"/>
                <a:cs typeface="Courier New" panose="02070309020205020404" pitchFamily="49" charset="0"/>
              </a:rPr>
              <a:t>HP		96</a:t>
            </a:r>
          </a:p>
          <a:p>
            <a:pPr marL="0" indent="0">
              <a:buNone/>
            </a:pPr>
            <a:r>
              <a:rPr lang="en-US" sz="2200">
                <a:latin typeface="Courier New" panose="02070309020205020404" pitchFamily="49" charset="0"/>
                <a:cs typeface="Courier New" panose="02070309020205020404" pitchFamily="49" charset="0"/>
              </a:rPr>
              <a:t>ATTACK	52</a:t>
            </a:r>
          </a:p>
          <a:p>
            <a:pPr marL="0" indent="0">
              <a:buNone/>
            </a:pPr>
            <a:r>
              <a:rPr lang="en-US" sz="2200">
                <a:latin typeface="Courier New" panose="02070309020205020404" pitchFamily="49" charset="0"/>
                <a:cs typeface="Courier New" panose="02070309020205020404" pitchFamily="49" charset="0"/>
              </a:rPr>
              <a:t>DEFENSE	51</a:t>
            </a:r>
          </a:p>
          <a:p>
            <a:pPr marL="0" indent="0">
              <a:buNone/>
            </a:pPr>
            <a:r>
              <a:rPr lang="en-US" sz="2200">
                <a:latin typeface="Courier New" panose="02070309020205020404" pitchFamily="49" charset="0"/>
                <a:cs typeface="Courier New" panose="02070309020205020404" pitchFamily="49" charset="0"/>
              </a:rPr>
              <a:t>SP. ATK	121</a:t>
            </a:r>
          </a:p>
          <a:p>
            <a:pPr marL="0" indent="0">
              <a:buNone/>
            </a:pPr>
            <a:r>
              <a:rPr lang="en-US" sz="2200">
                <a:latin typeface="Courier New" panose="02070309020205020404" pitchFamily="49" charset="0"/>
                <a:cs typeface="Courier New" panose="02070309020205020404" pitchFamily="49" charset="0"/>
              </a:rPr>
              <a:t>SP. DEF	81</a:t>
            </a:r>
          </a:p>
          <a:p>
            <a:pPr marL="0" indent="0">
              <a:buNone/>
            </a:pPr>
            <a:r>
              <a:rPr lang="en-US" sz="2200">
                <a:latin typeface="Courier New" panose="02070309020205020404" pitchFamily="49" charset="0"/>
                <a:cs typeface="Courier New" panose="02070309020205020404" pitchFamily="49" charset="0"/>
              </a:rPr>
              <a:t>SPEED		107</a:t>
            </a:r>
          </a:p>
          <a:p>
            <a:pPr marL="0" indent="0">
              <a:buNone/>
            </a:pPr>
            <a:r>
              <a:rPr lang="en-US" sz="2200">
                <a:latin typeface="Courier New" panose="02070309020205020404" pitchFamily="49" charset="0"/>
                <a:cs typeface="Courier New" panose="02070309020205020404" pitchFamily="49" charset="0"/>
              </a:rPr>
              <a:t>-------------------------------</a:t>
            </a:r>
          </a:p>
          <a:p>
            <a:pPr marL="0" indent="0">
              <a:buNone/>
            </a:pPr>
            <a:r>
              <a:rPr lang="en-US" sz="2200">
                <a:latin typeface="Courier New" panose="02070309020205020404" pitchFamily="49" charset="0"/>
                <a:cs typeface="Courier New" panose="02070309020205020404" pitchFamily="49" charset="0"/>
              </a:rPr>
              <a:t>Moves Learned:	Thunder Wave, Hidden Power, Psycho Cut, Recover</a:t>
            </a:r>
          </a:p>
          <a:p>
            <a:pPr marL="0" indent="0">
              <a:buNone/>
            </a:pPr>
            <a:endParaRPr lang="en-US"/>
          </a:p>
        </p:txBody>
      </p:sp>
    </p:spTree>
    <p:custDataLst>
      <p:tags r:id="rId1"/>
    </p:custDataLst>
    <p:extLst>
      <p:ext uri="{BB962C8B-B14F-4D97-AF65-F5344CB8AC3E}">
        <p14:creationId xmlns:p14="http://schemas.microsoft.com/office/powerpoint/2010/main" val="1305238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Homework</a:t>
            </a:r>
          </a:p>
        </p:txBody>
      </p:sp>
      <p:sp>
        <p:nvSpPr>
          <p:cNvPr id="3" name="Content Placeholder 2"/>
          <p:cNvSpPr>
            <a:spLocks noGrp="1"/>
          </p:cNvSpPr>
          <p:nvPr>
            <p:ph idx="1"/>
          </p:nvPr>
        </p:nvSpPr>
        <p:spPr/>
        <p:txBody>
          <a:bodyPr>
            <a:normAutofit/>
          </a:bodyPr>
          <a:lstStyle/>
          <a:p>
            <a:pPr marL="0" indent="0">
              <a:buNone/>
            </a:pPr>
            <a:r>
              <a:rPr lang="en-US" sz="2600"/>
              <a:t>Summarize your class notes since the last exam.</a:t>
            </a:r>
          </a:p>
          <a:p>
            <a:pPr marL="0" indent="0">
              <a:buNone/>
            </a:pPr>
            <a:r>
              <a:rPr lang="en-US" sz="2600"/>
              <a:t>	If you are missing notes, get them from another student or 	supplement them from the textbook.</a:t>
            </a:r>
          </a:p>
        </p:txBody>
      </p:sp>
    </p:spTree>
    <p:custDataLst>
      <p:tags r:id="rId1"/>
    </p:custDataLst>
    <p:extLst>
      <p:ext uri="{BB962C8B-B14F-4D97-AF65-F5344CB8AC3E}">
        <p14:creationId xmlns:p14="http://schemas.microsoft.com/office/powerpoint/2010/main" val="15349052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59980"/>
            <a:ext cx="9144000" cy="2387600"/>
          </a:xfrm>
        </p:spPr>
        <p:txBody>
          <a:bodyPr/>
          <a:lstStyle/>
          <a:p>
            <a:r>
              <a:rPr lang="en-US"/>
              <a:t>Finding and Fixing Errors</a:t>
            </a:r>
          </a:p>
        </p:txBody>
      </p:sp>
      <p:sp>
        <p:nvSpPr>
          <p:cNvPr id="3" name="Subtitle 2"/>
          <p:cNvSpPr>
            <a:spLocks noGrp="1"/>
          </p:cNvSpPr>
          <p:nvPr>
            <p:ph type="subTitle" idx="1"/>
          </p:nvPr>
        </p:nvSpPr>
        <p:spPr>
          <a:xfrm>
            <a:off x="1524000" y="3939655"/>
            <a:ext cx="9144000" cy="1655762"/>
          </a:xfrm>
        </p:spPr>
        <p:txBody>
          <a:bodyPr/>
          <a:lstStyle/>
          <a:p>
            <a:r>
              <a:rPr lang="en-US"/>
              <a:t>[ 3.08 ] [ Today’s Date ] [ Instructor Name ]</a:t>
            </a:r>
          </a:p>
        </p:txBody>
      </p:sp>
    </p:spTree>
    <p:custDataLst>
      <p:tags r:id="rId1"/>
    </p:custDataLst>
    <p:extLst>
      <p:ext uri="{BB962C8B-B14F-4D97-AF65-F5344CB8AC3E}">
        <p14:creationId xmlns:p14="http://schemas.microsoft.com/office/powerpoint/2010/main" val="20566720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1417784"/>
            <a:ext cx="9144000" cy="2387600"/>
          </a:xfrm>
        </p:spPr>
        <p:txBody>
          <a:bodyPr/>
          <a:lstStyle/>
          <a:p>
            <a:r>
              <a:rPr lang="en-US"/>
              <a:t>Homework Corrections</a:t>
            </a:r>
          </a:p>
        </p:txBody>
      </p:sp>
    </p:spTree>
    <p:custDataLst>
      <p:tags r:id="rId1"/>
    </p:custDataLst>
    <p:extLst>
      <p:ext uri="{BB962C8B-B14F-4D97-AF65-F5344CB8AC3E}">
        <p14:creationId xmlns:p14="http://schemas.microsoft.com/office/powerpoint/2010/main" val="277987630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MICROSOFT PHILANTHROPIES TEALS" val="llDvLH5K"/>
  <p:tag name="ARTICULATE_PROJECT_OPEN" val="0"/>
  <p:tag name="ARTICULATE_SLIDE_COUNT" val="193"/>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icrosoft Philanthropies TEALS">
  <a:themeElements>
    <a:clrScheme name="Microsoft Philanthropies TEALS">
      <a:dk1>
        <a:srgbClr val="000000"/>
      </a:dk1>
      <a:lt1>
        <a:srgbClr val="FFFFFF"/>
      </a:lt1>
      <a:dk2>
        <a:srgbClr val="274B47"/>
      </a:dk2>
      <a:lt2>
        <a:srgbClr val="E6E6E6"/>
      </a:lt2>
      <a:accent1>
        <a:srgbClr val="008575"/>
      </a:accent1>
      <a:accent2>
        <a:srgbClr val="274B47"/>
      </a:accent2>
      <a:accent3>
        <a:srgbClr val="30E5D0"/>
      </a:accent3>
      <a:accent4>
        <a:srgbClr val="221D20"/>
      </a:accent4>
      <a:accent5>
        <a:srgbClr val="737373"/>
      </a:accent5>
      <a:accent6>
        <a:srgbClr val="274B47"/>
      </a:accent6>
      <a:hlink>
        <a:srgbClr val="008575"/>
      </a:hlink>
      <a:folHlink>
        <a:srgbClr val="008575"/>
      </a:folHlink>
    </a:clrScheme>
    <a:fontScheme name="Microsoft Philanthropies TEAL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000" dirty="0"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75000"/>
            </a:schemeClr>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Philanthropies TEALS" id="{F1DB31C6-F59C-41BA-8729-55C8153D258D}" vid="{B6C3B4CF-C714-46AD-9867-DF2A0300E80A}"/>
    </a:ext>
  </a:extLst>
</a:theme>
</file>

<file path=ppt/theme/theme2.xml><?xml version="1.0" encoding="utf-8"?>
<a:theme xmlns:a="http://schemas.openxmlformats.org/drawingml/2006/main" name="Black Template">
  <a:themeElements>
    <a:clrScheme name="Microsoft Philanthropies TEALS">
      <a:dk1>
        <a:srgbClr val="000000"/>
      </a:dk1>
      <a:lt1>
        <a:srgbClr val="FFFFFF"/>
      </a:lt1>
      <a:dk2>
        <a:srgbClr val="274B47"/>
      </a:dk2>
      <a:lt2>
        <a:srgbClr val="E6E6E6"/>
      </a:lt2>
      <a:accent1>
        <a:srgbClr val="008575"/>
      </a:accent1>
      <a:accent2>
        <a:srgbClr val="274B47"/>
      </a:accent2>
      <a:accent3>
        <a:srgbClr val="30E5D0"/>
      </a:accent3>
      <a:accent4>
        <a:srgbClr val="221D20"/>
      </a:accent4>
      <a:accent5>
        <a:srgbClr val="737373"/>
      </a:accent5>
      <a:accent6>
        <a:srgbClr val="274B47"/>
      </a:accent6>
      <a:hlink>
        <a:srgbClr val="008575"/>
      </a:hlink>
      <a:folHlink>
        <a:srgbClr val="00857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Teal_Education_2019_06.potx" id="{6293F79E-123F-431E-8ED9-ABC8E8B0846D}" vid="{9992CA35-2305-4ABE-9768-8B281BD0BCB6}"/>
    </a:ext>
  </a:ext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1E83E049C87AC4AB56F27089B4ACA55" ma:contentTypeVersion="12" ma:contentTypeDescription="Create a new document." ma:contentTypeScope="" ma:versionID="1178fe99ddca204d3fc8224f4ed0acf8">
  <xsd:schema xmlns:xsd="http://www.w3.org/2001/XMLSchema" xmlns:xs="http://www.w3.org/2001/XMLSchema" xmlns:p="http://schemas.microsoft.com/office/2006/metadata/properties" xmlns:ns2="be898649-fe57-4b08-9fd4-31fc752880e3" xmlns:ns3="6f430b7c-f2e9-4385-9cb2-4dd06cc2317e" targetNamespace="http://schemas.microsoft.com/office/2006/metadata/properties" ma:root="true" ma:fieldsID="05a700af6660b82c6e85ae510b7169e9" ns2:_="" ns3:_="">
    <xsd:import namespace="be898649-fe57-4b08-9fd4-31fc752880e3"/>
    <xsd:import namespace="6f430b7c-f2e9-4385-9cb2-4dd06cc2317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2:MediaServiceLocation" minOccurs="0"/>
                <xsd:element ref="ns2:MediaServiceOCR" minOccurs="0"/>
                <xsd:element ref="ns2:MediaServiceEventHashCode" minOccurs="0"/>
                <xsd:element ref="ns2:MediaServiceGenerationTim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898649-fe57-4b08-9fd4-31fc752880e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Location" ma:index="14" nillable="true" ma:displayName="MediaServiceLoca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f430b7c-f2e9-4385-9cb2-4dd06cc2317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C1D6406-86A6-4B83-A350-3A53ECE7F0F2}">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AD0685A1-D001-441C-87B5-E3D9F937CDE9}">
  <ds:schemaRefs>
    <ds:schemaRef ds:uri="http://schemas.microsoft.com/sharepoint/v3/contenttype/forms"/>
  </ds:schemaRefs>
</ds:datastoreItem>
</file>

<file path=customXml/itemProps3.xml><?xml version="1.0" encoding="utf-8"?>
<ds:datastoreItem xmlns:ds="http://schemas.openxmlformats.org/officeDocument/2006/customXml" ds:itemID="{91AF5F81-45BD-4B7B-9C36-002F4BFA56E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e898649-fe57-4b08-9fd4-31fc752880e3"/>
    <ds:schemaRef ds:uri="6f430b7c-f2e9-4385-9cb2-4dd06cc231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1428</TotalTime>
  <Words>10482</Words>
  <Application>Microsoft Office PowerPoint</Application>
  <PresentationFormat>Widescreen</PresentationFormat>
  <Paragraphs>1501</Paragraphs>
  <Slides>193</Slides>
  <Notes>80</Notes>
  <HiddenSlides>3</HiddenSlides>
  <MMClips>1</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193</vt:i4>
      </vt:variant>
    </vt:vector>
  </HeadingPairs>
  <TitlesOfParts>
    <vt:vector size="209" baseType="lpstr">
      <vt:lpstr>Arial</vt:lpstr>
      <vt:lpstr>Calibri</vt:lpstr>
      <vt:lpstr>Calibri Light</vt:lpstr>
      <vt:lpstr>Cambria Math</vt:lpstr>
      <vt:lpstr>Consolas</vt:lpstr>
      <vt:lpstr>Courier New</vt:lpstr>
      <vt:lpstr>Segoe UI</vt:lpstr>
      <vt:lpstr>Segoe UI Light</vt:lpstr>
      <vt:lpstr>Segoe UI Semibold</vt:lpstr>
      <vt:lpstr>segue ui</vt:lpstr>
      <vt:lpstr>Tahoma</vt:lpstr>
      <vt:lpstr>Wingdings</vt:lpstr>
      <vt:lpstr>Wingdings 2</vt:lpstr>
      <vt:lpstr>Microsoft Philanthropies TEALS</vt:lpstr>
      <vt:lpstr>Black Template</vt:lpstr>
      <vt:lpstr>Office Theme</vt:lpstr>
      <vt:lpstr>Test Review &amp; Reteach</vt:lpstr>
      <vt:lpstr>Test Review:</vt:lpstr>
      <vt:lpstr>1. What is a variable?</vt:lpstr>
      <vt:lpstr>2. What is operate precedence?</vt:lpstr>
      <vt:lpstr>3. What is the scope of a variable?</vt:lpstr>
      <vt:lpstr>4. What value does the following expression evaluate to?</vt:lpstr>
      <vt:lpstr>5. Which of the following correctly assigns a value to the variable x?</vt:lpstr>
      <vt:lpstr>6. Which of the following correctly declares a variable x of type int?</vt:lpstr>
      <vt:lpstr>7. Consider the following code segment:</vt:lpstr>
      <vt:lpstr>8. Consider the following code segment:</vt:lpstr>
      <vt:lpstr>9. What value does the following expression evaluate to?</vt:lpstr>
      <vt:lpstr>10. What value does the following expression evaluate 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Homework</vt:lpstr>
      <vt:lpstr>Parameters</vt:lpstr>
      <vt:lpstr>PowerPoint Presentation</vt:lpstr>
      <vt:lpstr>Old Program:</vt:lpstr>
      <vt:lpstr>Revised Program</vt:lpstr>
      <vt:lpstr>New Method:</vt:lpstr>
      <vt:lpstr>Calling Parameters:</vt:lpstr>
      <vt:lpstr>Actual vs Formal Parameters</vt:lpstr>
      <vt:lpstr>Mini Lessons</vt:lpstr>
      <vt:lpstr>Things to think about:</vt:lpstr>
      <vt:lpstr>Practice It:</vt:lpstr>
      <vt:lpstr>Homework</vt:lpstr>
      <vt:lpstr>Limitations of Parameters &amp; Multiple Parameters</vt:lpstr>
      <vt:lpstr>PowerPoint Presentation</vt:lpstr>
      <vt:lpstr>Methods with Multiple Parameters</vt:lpstr>
      <vt:lpstr>PowerPoint Presentation</vt:lpstr>
      <vt:lpstr>Worktime</vt:lpstr>
      <vt:lpstr>Homework</vt:lpstr>
      <vt:lpstr>Return Values</vt:lpstr>
      <vt:lpstr>Void</vt:lpstr>
      <vt:lpstr>The limitations of parameters</vt:lpstr>
      <vt:lpstr>Method as machines</vt:lpstr>
      <vt:lpstr>Methods with input and output</vt:lpstr>
      <vt:lpstr>Where’s my ice cream?</vt:lpstr>
      <vt:lpstr>Practice It</vt:lpstr>
      <vt:lpstr>Exercise: Sum</vt:lpstr>
      <vt:lpstr>Pokémon</vt:lpstr>
      <vt:lpstr>Pokémon Challenge</vt:lpstr>
      <vt:lpstr>Pokémon Challenge</vt:lpstr>
      <vt:lpstr>Homework</vt:lpstr>
      <vt:lpstr>Programming Project</vt:lpstr>
      <vt:lpstr>PowerPoint Presentation</vt:lpstr>
      <vt:lpstr>Exercise 1</vt:lpstr>
      <vt:lpstr>Exercise 1 Cont.</vt:lpstr>
      <vt:lpstr>Exercise 2</vt:lpstr>
      <vt:lpstr>Exercise 3</vt:lpstr>
      <vt:lpstr>Exercise 4</vt:lpstr>
      <vt:lpstr>Homework</vt:lpstr>
      <vt:lpstr>Using Objects and String Processing</vt:lpstr>
      <vt:lpstr>Primitives, Objects, and String Processing</vt:lpstr>
      <vt:lpstr>PowerPoint Presentation</vt:lpstr>
      <vt:lpstr>Object Variable Declaration</vt:lpstr>
      <vt:lpstr>String Constructor</vt:lpstr>
      <vt:lpstr>String methods</vt:lpstr>
      <vt:lpstr>String method examples</vt:lpstr>
      <vt:lpstr>Modifying strings</vt:lpstr>
      <vt:lpstr>String test methods</vt:lpstr>
      <vt:lpstr>Indexes</vt:lpstr>
      <vt:lpstr>Single Character String Processing:</vt:lpstr>
      <vt:lpstr>String Processing: substring()</vt:lpstr>
      <vt:lpstr>Errors: StringIndexOutOfBoundsException</vt:lpstr>
      <vt:lpstr>String Processing: indexOf()</vt:lpstr>
      <vt:lpstr>String Processing: toUpperCase()</vt:lpstr>
      <vt:lpstr>String Comparison</vt:lpstr>
      <vt:lpstr>Homework</vt:lpstr>
      <vt:lpstr>Interactive Programs &amp; Scanner Objects</vt:lpstr>
      <vt:lpstr>Calculating a Pokémon's EV:</vt:lpstr>
      <vt:lpstr>Calculating a Pokémon's EV:</vt:lpstr>
      <vt:lpstr>Let's Break down the code </vt:lpstr>
      <vt:lpstr>Let's Break down the code ...</vt:lpstr>
      <vt:lpstr>Commonly used methods for Scanner objects</vt:lpstr>
      <vt:lpstr>Calculating a Pokémon's EV:</vt:lpstr>
      <vt:lpstr>Calculating a Pokémon's EV:</vt:lpstr>
      <vt:lpstr>Calculating a Pokémon's EV:</vt:lpstr>
      <vt:lpstr>Practice It</vt:lpstr>
      <vt:lpstr>Homework</vt:lpstr>
      <vt:lpstr>Choose Your Own Adventure Programming Project</vt:lpstr>
      <vt:lpstr>Project Description</vt:lpstr>
      <vt:lpstr>Project Examples</vt:lpstr>
      <vt:lpstr>Pokémon Battle Programming Project</vt:lpstr>
      <vt:lpstr>PowerPoint Presentation</vt:lpstr>
      <vt:lpstr>Pokémon Battle</vt:lpstr>
      <vt:lpstr>Exercise 1:</vt:lpstr>
      <vt:lpstr>Exercise 2:</vt:lpstr>
      <vt:lpstr>Exercise 2, Output:</vt:lpstr>
      <vt:lpstr>Exercise 3</vt:lpstr>
      <vt:lpstr>PowerPoint Presentation</vt:lpstr>
      <vt:lpstr>Homework</vt:lpstr>
      <vt:lpstr>Finding and Fixing Errors</vt:lpstr>
      <vt:lpstr>Homework Corrections</vt:lpstr>
      <vt:lpstr>Homework</vt:lpstr>
      <vt:lpstr>Relational Operators and if/else</vt:lpstr>
      <vt:lpstr>if statements</vt:lpstr>
      <vt:lpstr>if statements control extends between braces</vt:lpstr>
      <vt:lpstr>Predict the output</vt:lpstr>
      <vt:lpstr>Predict the output</vt:lpstr>
      <vt:lpstr>Predict the output</vt:lpstr>
      <vt:lpstr>if – else statements</vt:lpstr>
      <vt:lpstr>Predict the outcome</vt:lpstr>
      <vt:lpstr>Predict the output</vt:lpstr>
      <vt:lpstr>Grudgeball</vt:lpstr>
      <vt:lpstr>Translate this statement into a logical test that can be used in an if else statement: </vt:lpstr>
      <vt:lpstr>Translate this statement into a logical test that can be used in an if else statement: </vt:lpstr>
      <vt:lpstr>Translate this statement into a logical test that can be used in an if else statement: </vt:lpstr>
      <vt:lpstr>Translate this statement into a logical test that can be used in an if else statement: </vt:lpstr>
      <vt:lpstr>Translate this statement into a logical test that can be used in an if else statement: </vt:lpstr>
      <vt:lpstr>Translate this statement into a logical test that can be used in an if else statement: </vt:lpstr>
      <vt:lpstr>Given the variables: int x = 4; int y = -3; int z = 4; </vt:lpstr>
      <vt:lpstr>Given the variables: int x =4; int y = -3; int z = 4; </vt:lpstr>
      <vt:lpstr>Given the variables: int x =4; int y = -3; int z = 4; </vt:lpstr>
      <vt:lpstr>Given the variables: int x =4; int y = -3; int z = 4; </vt:lpstr>
      <vt:lpstr>Given the variables: int x =4; int y = -3; int z = 4; </vt:lpstr>
      <vt:lpstr>Given the variables: int x =4; int y = -3; int z = 4; </vt:lpstr>
      <vt:lpstr>Correct the statement header syntax:</vt:lpstr>
      <vt:lpstr>Correct the statement header syntax:</vt:lpstr>
      <vt:lpstr>Correct the statement header syntax:</vt:lpstr>
      <vt:lpstr>Correct the statement header syntax:</vt:lpstr>
      <vt:lpstr>PowerPoint Presentation</vt:lpstr>
      <vt:lpstr>Homework</vt:lpstr>
      <vt:lpstr>Nested if/else Statements</vt:lpstr>
      <vt:lpstr>Just like with loops you can have conditional statements nested inside each other</vt:lpstr>
      <vt:lpstr>Nested if statements</vt:lpstr>
      <vt:lpstr>Nested if/else statements</vt:lpstr>
      <vt:lpstr>Practice It:</vt:lpstr>
      <vt:lpstr>Homework</vt:lpstr>
      <vt:lpstr>Reducing Redundancy</vt:lpstr>
      <vt:lpstr>Classroom Competition</vt:lpstr>
      <vt:lpstr>Factor out redundant code from the following example by moving it out of the if/else statement, preserving the same output.</vt:lpstr>
      <vt:lpstr>PowerPoint Presentation</vt:lpstr>
      <vt:lpstr>Outline Chapter 4</vt:lpstr>
      <vt:lpstr>Homework</vt:lpstr>
      <vt:lpstr>Cumulative Algorithms</vt:lpstr>
      <vt:lpstr>Class Activity</vt:lpstr>
      <vt:lpstr>Challenge</vt:lpstr>
      <vt:lpstr>What if we wanted to calculate 16 numbers?</vt:lpstr>
      <vt:lpstr>Pseudocode:</vt:lpstr>
      <vt:lpstr>Writing the program:</vt:lpstr>
      <vt:lpstr>Comparing numbers in the list</vt:lpstr>
      <vt:lpstr>Pseudocode</vt:lpstr>
      <vt:lpstr>Writing the program:</vt:lpstr>
      <vt:lpstr>Worksheet</vt:lpstr>
      <vt:lpstr>Homework</vt:lpstr>
      <vt:lpstr>While Loops</vt:lpstr>
      <vt:lpstr>Pseudocode for Pokemon Damage</vt:lpstr>
      <vt:lpstr>Categories of loops</vt:lpstr>
      <vt:lpstr>The while loop:</vt:lpstr>
      <vt:lpstr>PowerPoint Presentation</vt:lpstr>
      <vt:lpstr>Think-pair-share:</vt:lpstr>
      <vt:lpstr>Practice Problem</vt:lpstr>
      <vt:lpstr>Homework</vt:lpstr>
      <vt:lpstr>Random Numbers</vt:lpstr>
      <vt:lpstr>When do we use randomization?</vt:lpstr>
      <vt:lpstr>Let’s make some random numbers:</vt:lpstr>
      <vt:lpstr>Let’s make some random numbers:</vt:lpstr>
      <vt:lpstr>Let’s make some random numbers:</vt:lpstr>
      <vt:lpstr>Think-Pair-Share</vt:lpstr>
      <vt:lpstr>Table 5.2:</vt:lpstr>
      <vt:lpstr>Practice Problems</vt:lpstr>
      <vt:lpstr>Homework</vt:lpstr>
      <vt:lpstr>Fencepost &amp; Sentinel Loops</vt:lpstr>
      <vt:lpstr>Class activity:</vt:lpstr>
      <vt:lpstr>Class activity:</vt:lpstr>
      <vt:lpstr>Presentations</vt:lpstr>
      <vt:lpstr>Homework</vt:lpstr>
      <vt:lpstr>Boolean Logic</vt:lpstr>
      <vt:lpstr>What is happening in these conditions?</vt:lpstr>
      <vt:lpstr>boolean : the easiest type!</vt:lpstr>
      <vt:lpstr>Some Operators That Evaluate to Booleans</vt:lpstr>
      <vt:lpstr>Boolean Logic</vt:lpstr>
      <vt:lpstr>Boolean Logic</vt:lpstr>
      <vt:lpstr>Working with De Morgan’s Laws</vt:lpstr>
      <vt:lpstr>Practical Application of DeMorgan's Laws</vt:lpstr>
      <vt:lpstr>Programming Activity</vt:lpstr>
      <vt:lpstr>Homework</vt:lpstr>
      <vt:lpstr>Finding and Fixing Errors</vt:lpstr>
      <vt:lpstr>Today’s plan:</vt:lpstr>
      <vt:lpstr>Homework Regrade/Resubmit</vt:lpstr>
      <vt:lpstr>If you finish early:</vt:lpstr>
      <vt:lpstr>Homework</vt:lpstr>
      <vt:lpstr>Review</vt:lpstr>
      <vt:lpstr>What’s on the test?</vt:lpstr>
      <vt:lpstr>Review Questions</vt:lpstr>
      <vt:lpstr>Review Topics</vt:lpstr>
      <vt:lpstr>Good Luck!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Review &amp; Reteach</dc:title>
  <dc:creator>Joey Knapp</dc:creator>
  <cp:lastModifiedBy>Joey Knapp</cp:lastModifiedBy>
  <cp:revision>227</cp:revision>
  <dcterms:created xsi:type="dcterms:W3CDTF">2020-06-04T21:52:03Z</dcterms:created>
  <dcterms:modified xsi:type="dcterms:W3CDTF">2020-08-19T20:24:41Z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0F752DB6-58B8-44B3-91DE-F1B0CE853F26</vt:lpwstr>
  </property>
  <property fmtid="{D5CDD505-2E9C-101B-9397-08002B2CF9AE}" pid="3" name="ArticulatePath">
    <vt:lpwstr>https://teals.sharepoint.com/sites/TEALSProjects/Shared Documents/AP CS A Working Group/Slide Decks/Unit3</vt:lpwstr>
  </property>
</Properties>
</file>